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3" r:id="rId5"/>
    <p:sldMasterId id="2147483724" r:id="rId6"/>
    <p:sldMasterId id="2147483725"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Lst>
  <p:sldSz cy="5143500" cx="9144000"/>
  <p:notesSz cx="6858000" cy="9144000"/>
  <p:embeddedFontLst>
    <p:embeddedFont>
      <p:font typeface="Inter Tight Medium"/>
      <p:regular r:id="rId25"/>
      <p:bold r:id="rId26"/>
      <p:italic r:id="rId27"/>
      <p:boldItalic r:id="rId28"/>
    </p:embeddedFont>
    <p:embeddedFont>
      <p:font typeface="Inter Tight ExtraBold"/>
      <p:bold r:id="rId29"/>
      <p:boldItalic r:id="rId30"/>
    </p:embeddedFont>
    <p:embeddedFont>
      <p:font typeface="Inter Tight"/>
      <p:regular r:id="rId31"/>
      <p:bold r:id="rId32"/>
      <p:italic r:id="rId33"/>
      <p:boldItalic r:id="rId34"/>
    </p:embeddedFont>
    <p:embeddedFont>
      <p:font typeface="Inter Tight SemiBold"/>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0B03B3-EECC-418D-AAD7-00817E68F37B}">
  <a:tblStyle styleId="{B00B03B3-EECC-418D-AAD7-00817E68F37B}" styleName="Table_0">
    <a:wholeTbl>
      <a:tcTxStyle b="off" i="off">
        <a:font>
          <a:latin typeface="HP Simplified"/>
          <a:ea typeface="HP Simplified"/>
          <a:cs typeface="HP Simplified"/>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CF5"/>
          </a:solidFill>
        </a:fill>
      </a:tcStyle>
    </a:wholeTbl>
    <a:band1H>
      <a:tcTxStyle/>
      <a:tcStyle>
        <a:fill>
          <a:solidFill>
            <a:srgbClr val="CAD7EA"/>
          </a:solidFill>
        </a:fill>
      </a:tcStyle>
    </a:band1H>
    <a:band2H>
      <a:tcTxStyle/>
    </a:band2H>
    <a:band1V>
      <a:tcTxStyle/>
      <a:tcStyle>
        <a:fill>
          <a:solidFill>
            <a:srgbClr val="CAD7EA"/>
          </a:solidFill>
        </a:fill>
      </a:tcStyle>
    </a:band1V>
    <a:band2V>
      <a:tcTxStyle/>
    </a:band2V>
    <a:lastCol>
      <a:tcTxStyle b="on" i="off">
        <a:font>
          <a:latin typeface="HP Simplified"/>
          <a:ea typeface="HP Simplified"/>
          <a:cs typeface="HP Simplified"/>
        </a:font>
        <a:srgbClr val="FFFFFF"/>
      </a:tcTxStyle>
      <a:tcStyle>
        <a:fill>
          <a:solidFill>
            <a:srgbClr val="007FC5"/>
          </a:solidFill>
        </a:fill>
      </a:tcStyle>
    </a:lastCol>
    <a:firstCol>
      <a:tcTxStyle b="on" i="off">
        <a:font>
          <a:latin typeface="HP Simplified"/>
          <a:ea typeface="HP Simplified"/>
          <a:cs typeface="HP Simplified"/>
        </a:font>
        <a:srgbClr val="FFFFFF"/>
      </a:tcTxStyle>
      <a:tcStyle>
        <a:fill>
          <a:solidFill>
            <a:srgbClr val="007FC5"/>
          </a:solidFill>
        </a:fill>
      </a:tcStyle>
    </a:firstCol>
    <a:lastRow>
      <a:tcTxStyle b="on" i="off">
        <a:font>
          <a:latin typeface="HP Simplified"/>
          <a:ea typeface="HP Simplified"/>
          <a:cs typeface="HP Simplified"/>
        </a:font>
        <a:srgbClr val="FFFFFF"/>
      </a:tcTxStyle>
      <a:tcStyle>
        <a:tcBdr>
          <a:top>
            <a:ln cap="flat" cmpd="sng" w="38100">
              <a:solidFill>
                <a:srgbClr val="FFFFFF"/>
              </a:solidFill>
              <a:prstDash val="solid"/>
              <a:round/>
              <a:headEnd len="sm" w="sm" type="none"/>
              <a:tailEnd len="sm" w="sm" type="none"/>
            </a:ln>
          </a:top>
        </a:tcBdr>
        <a:fill>
          <a:solidFill>
            <a:srgbClr val="007FC5"/>
          </a:solidFill>
        </a:fill>
      </a:tcStyle>
    </a:lastRow>
    <a:seCell>
      <a:tcTxStyle/>
    </a:seCell>
    <a:swCell>
      <a:tcTxStyle/>
    </a:swCell>
    <a:firstRow>
      <a:tcTxStyle b="on" i="off">
        <a:font>
          <a:latin typeface="HP Simplified"/>
          <a:ea typeface="HP Simplified"/>
          <a:cs typeface="HP Simplified"/>
        </a:font>
        <a:srgbClr val="FFFFFF"/>
      </a:tcTxStyle>
      <a:tcStyle>
        <a:tcBdr>
          <a:bottom>
            <a:ln cap="flat" cmpd="sng" w="38100">
              <a:solidFill>
                <a:srgbClr val="FFFFFF"/>
              </a:solidFill>
              <a:prstDash val="solid"/>
              <a:round/>
              <a:headEnd len="sm" w="sm" type="none"/>
              <a:tailEnd len="sm" w="sm" type="none"/>
            </a:ln>
          </a:bottom>
        </a:tcBdr>
        <a:fill>
          <a:solidFill>
            <a:srgbClr val="007FC5"/>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InterTight-regular.fntdata"/><Relationship Id="rId30" Type="http://schemas.openxmlformats.org/officeDocument/2006/relationships/font" Target="fonts/InterTightExtraBold-boldItalic.fntdata"/><Relationship Id="rId33" Type="http://schemas.openxmlformats.org/officeDocument/2006/relationships/font" Target="fonts/InterTight-italic.fntdata"/><Relationship Id="rId32" Type="http://schemas.openxmlformats.org/officeDocument/2006/relationships/font" Target="fonts/InterTight-bold.fntdata"/><Relationship Id="rId35" Type="http://schemas.openxmlformats.org/officeDocument/2006/relationships/font" Target="fonts/InterTightSemiBold-regular.fntdata"/><Relationship Id="rId34" Type="http://schemas.openxmlformats.org/officeDocument/2006/relationships/font" Target="fonts/InterTight-boldItalic.fntdata"/><Relationship Id="rId37" Type="http://schemas.openxmlformats.org/officeDocument/2006/relationships/font" Target="fonts/InterTightSemiBold-italic.fntdata"/><Relationship Id="rId36" Type="http://schemas.openxmlformats.org/officeDocument/2006/relationships/font" Target="fonts/InterTightSemiBold-bold.fntdata"/><Relationship Id="rId38" Type="http://schemas.openxmlformats.org/officeDocument/2006/relationships/font" Target="fonts/InterTightSemiBold-boldItalic.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font" Target="fonts/InterTightMedium-bold.fntdata"/><Relationship Id="rId25" Type="http://schemas.openxmlformats.org/officeDocument/2006/relationships/font" Target="fonts/InterTightMedium-regular.fntdata"/><Relationship Id="rId28" Type="http://schemas.openxmlformats.org/officeDocument/2006/relationships/font" Target="fonts/InterTightMedium-boldItalic.fntdata"/><Relationship Id="rId27" Type="http://schemas.openxmlformats.org/officeDocument/2006/relationships/font" Target="fonts/InterTightMedium-italic.fntdata"/><Relationship Id="rId29" Type="http://schemas.openxmlformats.org/officeDocument/2006/relationships/font" Target="fonts/InterTightExtraBold-bold.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514c5c11c2_2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g2514c5c11c2_2_6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9" name="Google Shape;299;g2514c5c11c2_2_6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2ae431d094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g22ae431d094_1_4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22ae431d094_1_4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514c5c11c2_2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2514c5c11c2_2_29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Let's consider a game where we have a "GameInventory" that can contain items of different types. We'll use a Bag to store these items.This smart contract module provides a basic structure and operations for managing a game's inventory system, such as creating an inventory, adding and removing items, checking if an item exists in the inventory, and getting the size of the inventory.</a:t>
            </a:r>
            <a:endParaRPr/>
          </a:p>
          <a:p>
            <a:pPr indent="0" lvl="0" marL="0" rtl="0" algn="l">
              <a:spcBef>
                <a:spcPts val="0"/>
              </a:spcBef>
              <a:spcAft>
                <a:spcPts val="0"/>
              </a:spcAft>
              <a:buSzPts val="1100"/>
              <a:buNone/>
            </a:pPr>
            <a:r>
              <a:t/>
            </a:r>
            <a:endParaRPr/>
          </a:p>
        </p:txBody>
      </p:sp>
      <p:sp>
        <p:nvSpPr>
          <p:cNvPr id="364" name="Google Shape;364;g2514c5c11c2_2_29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22ae431d094_1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g22ae431d094_1_8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Here's a breakdown of the 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The module begins by importing necessary components from the Sui library, including the Bag collection and the TxContext for transaction context.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zh-CN"/>
              <a:t>struct GameInventory { items: Bag } ： This line is declaring  a structure named GameInventory that has a single field items of type Bag. This structure could represent an in-game inventory, where items is a container that holds the actual items in the inventory.</a:t>
            </a:r>
            <a:endParaRPr/>
          </a:p>
          <a:p>
            <a:pPr indent="0" lvl="0" marL="0" rtl="0" algn="l">
              <a:spcBef>
                <a:spcPts val="0"/>
              </a:spcBef>
              <a:spcAft>
                <a:spcPts val="0"/>
              </a:spcAft>
              <a:buSzPts val="1100"/>
              <a:buNone/>
            </a:pPr>
            <a:r>
              <a:t/>
            </a:r>
            <a:endParaRPr/>
          </a:p>
        </p:txBody>
      </p:sp>
      <p:sp>
        <p:nvSpPr>
          <p:cNvPr id="372" name="Google Shape;372;g22ae431d094_1_8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0a837d9cd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g20a837d9cd8_0_2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The module provides a public function named "create" that creates a new, empty game inventory</a:t>
            </a:r>
            <a:endParaRPr/>
          </a:p>
          <a:p>
            <a:pPr indent="0" lvl="0" marL="0" rtl="0" algn="l">
              <a:spcBef>
                <a:spcPts val="0"/>
              </a:spcBef>
              <a:spcAft>
                <a:spcPts val="0"/>
              </a:spcAft>
              <a:buSzPts val="1100"/>
              <a:buNone/>
            </a:pPr>
            <a:r>
              <a:rPr lang="zh-CN"/>
              <a:t>. It takes a mutable reference to the transaction context ("ctx") and returns a GameInventory</a:t>
            </a:r>
            <a:endParaRPr/>
          </a:p>
          <a:p>
            <a:pPr indent="0" lvl="0" marL="0" rtl="0" algn="l">
              <a:spcBef>
                <a:spcPts val="0"/>
              </a:spcBef>
              <a:spcAft>
                <a:spcPts val="0"/>
              </a:spcAft>
              <a:buSzPts val="1100"/>
              <a:buNone/>
            </a:pPr>
            <a:r>
              <a:rPr lang="zh-CN"/>
              <a:t> instance with an empty Bag.</a:t>
            </a:r>
            <a:endParaRPr/>
          </a:p>
        </p:txBody>
      </p:sp>
      <p:sp>
        <p:nvSpPr>
          <p:cNvPr id="380" name="Google Shape;380;g20a837d9cd8_0_2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20a837d9cd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g20a837d9cd8_0_3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br>
              <a:rPr lang="zh-CN"/>
            </a:br>
            <a:r>
              <a:rPr lang="zh-CN"/>
              <a:t>These are two public functions, add and remove, defined in the game::bag module that interact with the GameInventory struct:</a:t>
            </a:r>
            <a:endParaRPr/>
          </a:p>
          <a:p>
            <a:pPr indent="-228600" lvl="0" marL="457200" rtl="0" algn="l">
              <a:spcBef>
                <a:spcPts val="0"/>
              </a:spcBef>
              <a:spcAft>
                <a:spcPts val="0"/>
              </a:spcAft>
              <a:buSzPts val="1100"/>
              <a:buNone/>
            </a:pPr>
            <a:r>
              <a:rPr lang="zh-CN"/>
              <a:t>add Function:</a:t>
            </a:r>
            <a:endParaRPr/>
          </a:p>
          <a:p>
            <a:pPr indent="-298450" lvl="1" marL="914400" rtl="0" algn="l">
              <a:spcBef>
                <a:spcPts val="0"/>
              </a:spcBef>
              <a:spcAft>
                <a:spcPts val="0"/>
              </a:spcAft>
              <a:buSzPts val="1100"/>
              <a:buChar char="●"/>
            </a:pPr>
            <a:r>
              <a:rPr lang="zh-CN"/>
              <a:t>public fun add&lt;K: copy + drop + store, V: store&gt;(bag: &amp;mut GameInventory, k: K, v: V) { This is a public function named add that takes three arguments:</a:t>
            </a:r>
            <a:endParaRPr/>
          </a:p>
          <a:p>
            <a:pPr indent="-298450" lvl="2" marL="1371600" rtl="0" algn="l">
              <a:spcBef>
                <a:spcPts val="0"/>
              </a:spcBef>
              <a:spcAft>
                <a:spcPts val="0"/>
              </a:spcAft>
              <a:buSzPts val="1100"/>
              <a:buChar char="●"/>
            </a:pPr>
            <a:r>
              <a:rPr lang="zh-CN"/>
              <a:t>A mutable reference to a GameInventory object (bag),</a:t>
            </a:r>
            <a:endParaRPr/>
          </a:p>
          <a:p>
            <a:pPr indent="-298450" lvl="2" marL="1371600" rtl="0" algn="l">
              <a:spcBef>
                <a:spcPts val="0"/>
              </a:spcBef>
              <a:spcAft>
                <a:spcPts val="0"/>
              </a:spcAft>
              <a:buSzPts val="1100"/>
              <a:buChar char="●"/>
            </a:pPr>
            <a:r>
              <a:rPr lang="zh-CN"/>
              <a:t>A key of generic type K, which must satisfy the copy, drop, and store traits,</a:t>
            </a:r>
            <a:endParaRPr/>
          </a:p>
          <a:p>
            <a:pPr indent="-298450" lvl="2" marL="1371600" rtl="0" algn="l">
              <a:spcBef>
                <a:spcPts val="0"/>
              </a:spcBef>
              <a:spcAft>
                <a:spcPts val="0"/>
              </a:spcAft>
              <a:buSzPts val="1100"/>
              <a:buChar char="●"/>
            </a:pPr>
            <a:r>
              <a:rPr lang="zh-CN"/>
              <a:t>A value of generic type V, which must satisfy the store trait. The function does not return a value.</a:t>
            </a:r>
            <a:endParaRPr/>
          </a:p>
          <a:p>
            <a:pPr indent="-298450" lvl="1" marL="914400" rtl="0" algn="l">
              <a:spcBef>
                <a:spcPts val="0"/>
              </a:spcBef>
              <a:spcAft>
                <a:spcPts val="0"/>
              </a:spcAft>
              <a:buSzPts val="1100"/>
              <a:buChar char="●"/>
            </a:pPr>
            <a:r>
              <a:rPr lang="zh-CN"/>
              <a:t>bag::add(&amp;mut bag.items, k, v);: This is a call to the add function in the bag module, passing a mutable reference to the items field of the GameInventory, along with the key and value. This function adds the key-value pair to the GameInventory.</a:t>
            </a:r>
            <a:endParaRPr/>
          </a:p>
          <a:p>
            <a:pPr indent="0" lvl="0" marL="914400" rtl="0" algn="l">
              <a:spcBef>
                <a:spcPts val="0"/>
              </a:spcBef>
              <a:spcAft>
                <a:spcPts val="0"/>
              </a:spcAft>
              <a:buNone/>
            </a:pPr>
            <a:r>
              <a:t/>
            </a:r>
            <a:endParaRPr/>
          </a:p>
          <a:p>
            <a:pPr indent="-228600" lvl="0" marL="457200" rtl="0" algn="l">
              <a:spcBef>
                <a:spcPts val="0"/>
              </a:spcBef>
              <a:spcAft>
                <a:spcPts val="0"/>
              </a:spcAft>
              <a:buSzPts val="1100"/>
              <a:buNone/>
            </a:pPr>
            <a:r>
              <a:rPr lang="zh-CN"/>
              <a:t>remove Function:</a:t>
            </a:r>
            <a:endParaRPr/>
          </a:p>
          <a:p>
            <a:pPr indent="-298450" lvl="1" marL="914400" rtl="0" algn="l">
              <a:spcBef>
                <a:spcPts val="0"/>
              </a:spcBef>
              <a:spcAft>
                <a:spcPts val="0"/>
              </a:spcAft>
              <a:buSzPts val="1100"/>
              <a:buChar char="●"/>
            </a:pPr>
            <a:r>
              <a:rPr lang="zh-CN"/>
              <a:t>public fun remove&lt;K: copy + drop + store, V: store&gt;(bag: &amp;mut GameInventory, k: K): V { This is a public function named remove that takes two arguments:</a:t>
            </a:r>
            <a:endParaRPr/>
          </a:p>
          <a:p>
            <a:pPr indent="-298450" lvl="2" marL="1371600" rtl="0" algn="l">
              <a:spcBef>
                <a:spcPts val="0"/>
              </a:spcBef>
              <a:spcAft>
                <a:spcPts val="0"/>
              </a:spcAft>
              <a:buSzPts val="1100"/>
              <a:buChar char="●"/>
            </a:pPr>
            <a:r>
              <a:rPr lang="zh-CN"/>
              <a:t>A mutable reference to a GameInventory object (bag),</a:t>
            </a:r>
            <a:endParaRPr/>
          </a:p>
          <a:p>
            <a:pPr indent="-298450" lvl="2" marL="1371600" rtl="0" algn="l">
              <a:spcBef>
                <a:spcPts val="0"/>
              </a:spcBef>
              <a:spcAft>
                <a:spcPts val="0"/>
              </a:spcAft>
              <a:buSzPts val="1100"/>
              <a:buChar char="●"/>
            </a:pPr>
            <a:r>
              <a:rPr lang="zh-CN"/>
              <a:t>A key of generic type K, which must satisfy the copy, drop, and store traits. The function returns a value of generic type V, which must satisfy the store trait.</a:t>
            </a:r>
            <a:endParaRPr/>
          </a:p>
          <a:p>
            <a:pPr indent="-298450" lvl="1" marL="914400" rtl="0" algn="l">
              <a:spcBef>
                <a:spcPts val="0"/>
              </a:spcBef>
              <a:spcAft>
                <a:spcPts val="0"/>
              </a:spcAft>
              <a:buSzPts val="1100"/>
              <a:buChar char="●"/>
            </a:pPr>
            <a:r>
              <a:rPr lang="zh-CN"/>
              <a:t>bag::remove(&amp;mut bag.items, k): This is a call to the remove function in the bag module, passing a mutable reference to the items field of the GameInventory, along with the key. This function removes the key-value pair from the GameInventory and returns the value associated with the key.</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CN"/>
              <a:t>In summary, these functions provide the basic operations to add and remove items from a GameInventory in a game, treating the GameInventory as a key-value store.</a:t>
            </a:r>
            <a:endParaRPr sz="1050">
              <a:solidFill>
                <a:schemeClr val="dk1"/>
              </a:solidFill>
            </a:endParaRPr>
          </a:p>
          <a:p>
            <a:pPr indent="0" lvl="0" marL="914400" rtl="0" algn="l">
              <a:spcBef>
                <a:spcPts val="0"/>
              </a:spcBef>
              <a:spcAft>
                <a:spcPts val="0"/>
              </a:spcAft>
              <a:buNone/>
            </a:pPr>
            <a:r>
              <a:t/>
            </a:r>
            <a:endParaRPr/>
          </a:p>
          <a:p>
            <a:pPr indent="0" lvl="0" marL="0" rtl="0" algn="l">
              <a:spcBef>
                <a:spcPts val="0"/>
              </a:spcBef>
              <a:spcAft>
                <a:spcPts val="0"/>
              </a:spcAft>
              <a:buSzPts val="1100"/>
              <a:buNone/>
            </a:pPr>
            <a:r>
              <a:t/>
            </a:r>
            <a:endParaRPr/>
          </a:p>
        </p:txBody>
      </p:sp>
      <p:sp>
        <p:nvSpPr>
          <p:cNvPr id="387" name="Google Shape;387;g20a837d9cd8_0_3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0a837d9cd8_0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20a837d9cd8_0_47: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CN"/>
              <a:t>These are two public functions, borrow_mut and contains, defined in the game::bag module that interact with the GameInventory struct:</a:t>
            </a:r>
            <a:endParaRPr/>
          </a:p>
          <a:p>
            <a:pPr indent="-228600" lvl="0" marL="457200" rtl="0" algn="l">
              <a:spcBef>
                <a:spcPts val="0"/>
              </a:spcBef>
              <a:spcAft>
                <a:spcPts val="0"/>
              </a:spcAft>
              <a:buSzPts val="1100"/>
              <a:buNone/>
            </a:pPr>
            <a:r>
              <a:rPr lang="zh-CN"/>
              <a:t>borrow_mut Function:</a:t>
            </a:r>
            <a:endParaRPr/>
          </a:p>
          <a:p>
            <a:pPr indent="-298450" lvl="1" marL="914400" rtl="0" algn="l">
              <a:spcBef>
                <a:spcPts val="0"/>
              </a:spcBef>
              <a:spcAft>
                <a:spcPts val="0"/>
              </a:spcAft>
              <a:buSzPts val="1100"/>
              <a:buChar char="●"/>
            </a:pPr>
            <a:r>
              <a:rPr lang="zh-CN"/>
              <a:t>public fun borrow_mut&lt;K: copy + drop + store, V: store&gt;(bag: &amp;mut GameInventory, k: K): &amp;mut V { This is a public function named borrow_mut that takes two arguments:</a:t>
            </a:r>
            <a:endParaRPr/>
          </a:p>
          <a:p>
            <a:pPr indent="-298450" lvl="2" marL="1371600" rtl="0" algn="l">
              <a:spcBef>
                <a:spcPts val="0"/>
              </a:spcBef>
              <a:spcAft>
                <a:spcPts val="0"/>
              </a:spcAft>
              <a:buSzPts val="1100"/>
              <a:buChar char="●"/>
            </a:pPr>
            <a:r>
              <a:rPr lang="zh-CN"/>
              <a:t>A mutable reference to a GameInventory object (bag),</a:t>
            </a:r>
            <a:endParaRPr/>
          </a:p>
          <a:p>
            <a:pPr indent="-298450" lvl="2" marL="1371600" rtl="0" algn="l">
              <a:spcBef>
                <a:spcPts val="0"/>
              </a:spcBef>
              <a:spcAft>
                <a:spcPts val="0"/>
              </a:spcAft>
              <a:buSzPts val="1100"/>
              <a:buChar char="●"/>
            </a:pPr>
            <a:r>
              <a:rPr lang="zh-CN"/>
              <a:t>A key of generic type K, which must satisfy the copy, drop, and store traits. The function returns a mutable reference to a value of generic type V, which must satisfy the store trait.</a:t>
            </a:r>
            <a:endParaRPr/>
          </a:p>
          <a:p>
            <a:pPr indent="-298450" lvl="1" marL="914400" rtl="0" algn="l">
              <a:spcBef>
                <a:spcPts val="0"/>
              </a:spcBef>
              <a:spcAft>
                <a:spcPts val="0"/>
              </a:spcAft>
              <a:buSzPts val="1100"/>
              <a:buChar char="●"/>
            </a:pPr>
            <a:r>
              <a:rPr lang="zh-CN"/>
              <a:t>bag::borrow_mut(&amp;mut bag.items, k): This is a call to the borrow_mut function in the bag module, passing a mutable reference to the items field of the GameInventory, along with the key. This function returns a mutable reference to the value associated with the key in the GameInventory.</a:t>
            </a:r>
            <a:endParaRPr/>
          </a:p>
          <a:p>
            <a:pPr indent="0" lvl="0" marL="914400" rtl="0" algn="l">
              <a:spcBef>
                <a:spcPts val="0"/>
              </a:spcBef>
              <a:spcAft>
                <a:spcPts val="0"/>
              </a:spcAft>
              <a:buNone/>
            </a:pPr>
            <a:r>
              <a:t/>
            </a:r>
            <a:endParaRPr/>
          </a:p>
          <a:p>
            <a:pPr indent="-228600" lvl="0" marL="457200" rtl="0" algn="l">
              <a:spcBef>
                <a:spcPts val="0"/>
              </a:spcBef>
              <a:spcAft>
                <a:spcPts val="0"/>
              </a:spcAft>
              <a:buSzPts val="1100"/>
              <a:buNone/>
            </a:pPr>
            <a:r>
              <a:rPr lang="zh-CN"/>
              <a:t>contains Function:</a:t>
            </a:r>
            <a:endParaRPr/>
          </a:p>
          <a:p>
            <a:pPr indent="-298450" lvl="1" marL="914400" rtl="0" algn="l">
              <a:spcBef>
                <a:spcPts val="0"/>
              </a:spcBef>
              <a:spcAft>
                <a:spcPts val="0"/>
              </a:spcAft>
              <a:buSzPts val="1100"/>
              <a:buChar char="●"/>
            </a:pPr>
            <a:r>
              <a:rPr lang="zh-CN"/>
              <a:t>public fun contains&lt;K: copy + drop + store&gt;(bag: &amp;GameInventory, k: K): bool { This is a public function named contains that takes two arguments:</a:t>
            </a:r>
            <a:endParaRPr/>
          </a:p>
          <a:p>
            <a:pPr indent="-298450" lvl="2" marL="1371600" rtl="0" algn="l">
              <a:spcBef>
                <a:spcPts val="0"/>
              </a:spcBef>
              <a:spcAft>
                <a:spcPts val="0"/>
              </a:spcAft>
              <a:buSzPts val="1100"/>
              <a:buChar char="●"/>
            </a:pPr>
            <a:r>
              <a:rPr lang="zh-CN"/>
              <a:t>An immutable reference to a GameInventory object (bag),</a:t>
            </a:r>
            <a:endParaRPr/>
          </a:p>
          <a:p>
            <a:pPr indent="-298450" lvl="2" marL="1371600" rtl="0" algn="l">
              <a:spcBef>
                <a:spcPts val="0"/>
              </a:spcBef>
              <a:spcAft>
                <a:spcPts val="0"/>
              </a:spcAft>
              <a:buSzPts val="1100"/>
              <a:buChar char="●"/>
            </a:pPr>
            <a:r>
              <a:rPr lang="zh-CN"/>
              <a:t>A key of generic type K, which must satisfy the copy, drop, and store traits. The function returns a boolean value.</a:t>
            </a:r>
            <a:endParaRPr/>
          </a:p>
          <a:p>
            <a:pPr indent="-298450" lvl="1" marL="914400" rtl="0" algn="l">
              <a:spcBef>
                <a:spcPts val="0"/>
              </a:spcBef>
              <a:spcAft>
                <a:spcPts val="0"/>
              </a:spcAft>
              <a:buSzPts val="1100"/>
              <a:buChar char="●"/>
            </a:pPr>
            <a:r>
              <a:rPr lang="zh-CN"/>
              <a:t>bag::contains&lt;K&gt;(&amp;bag.items, k): This is a call to the contains function in the bag module, passing an immutable reference to the items field of the GameInventory, along with the key. This function checks if a key-value pair with the given key exists in the GameInventory and returns true if it exists, and false otherwise.</a:t>
            </a:r>
            <a:endParaRPr/>
          </a:p>
          <a:p>
            <a:pPr indent="-298450" lvl="1" marL="914400" rtl="0" algn="l">
              <a:spcBef>
                <a:spcPts val="0"/>
              </a:spcBef>
              <a:spcAft>
                <a:spcPts val="0"/>
              </a:spcAft>
              <a:buSzPts val="1100"/>
              <a:buChar char="●"/>
            </a:pPr>
            <a:r>
              <a:rPr lang="zh-CN"/>
              <a:t>}: This ends the contains function.</a:t>
            </a:r>
            <a:endParaRPr/>
          </a:p>
          <a:p>
            <a:pPr indent="0" lvl="0" marL="0" rtl="0" algn="l">
              <a:spcBef>
                <a:spcPts val="0"/>
              </a:spcBef>
              <a:spcAft>
                <a:spcPts val="0"/>
              </a:spcAft>
              <a:buClr>
                <a:schemeClr val="dk1"/>
              </a:buClr>
              <a:buSzPts val="1100"/>
              <a:buFont typeface="Arial"/>
              <a:buNone/>
            </a:pPr>
            <a:r>
              <a:rPr lang="zh-CN"/>
              <a:t>In summary, these functions provide the operations to mutably borrow a value from a GameInventory and check if a key exists in a GameInventory in a game, treating the GameInventory as a key-value store.</a:t>
            </a:r>
            <a:endParaRPr/>
          </a:p>
          <a:p>
            <a:pPr indent="0" lvl="0" marL="0" rtl="0" algn="l">
              <a:spcBef>
                <a:spcPts val="0"/>
              </a:spcBef>
              <a:spcAft>
                <a:spcPts val="0"/>
              </a:spcAft>
              <a:buSzPts val="1100"/>
              <a:buNone/>
            </a:pPr>
            <a:r>
              <a:t/>
            </a:r>
            <a:endParaRPr/>
          </a:p>
        </p:txBody>
      </p:sp>
      <p:sp>
        <p:nvSpPr>
          <p:cNvPr id="394" name="Google Shape;394;g20a837d9cd8_0_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0a837d9cd8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0a837d9cd8_0_55: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zh-CN"/>
              <a:t>The length function in the context of the game::bag module provides an operation to retrieve the size of the GameInventory, that is, the number of key-value pairs stored in it.</a:t>
            </a:r>
            <a:endParaRPr/>
          </a:p>
        </p:txBody>
      </p:sp>
      <p:sp>
        <p:nvSpPr>
          <p:cNvPr id="401" name="Google Shape;401;g20a837d9cd8_0_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514c5c11c2_2_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2514c5c11c2_2_6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g2514c5c11c2_2_6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514c5c11c2_2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2514c5c11c2_2_74: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g2514c5c11c2_2_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514c5c11c2_2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7" name="Google Shape;317;g2514c5c11c2_2_80: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8" name="Google Shape;318;g2514c5c11c2_2_8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514c5c11c2_2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g2514c5c11c2_2_28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Arial"/>
              <a:buNone/>
            </a:pPr>
            <a:r>
              <a:rPr lang="zh-CN"/>
              <a:t>In Sui, heterogeneous collections are essential when dealing with objects of varying types or when the types of objects are unknown at compile time. Homogeneous collections like Vector and Table are suitable for applications where a collection of objects of the same type is needed, such as certain types of marketplaces. However, in cases where the marketplace or application needs to handle objects of different types or where the types of objects aren't known at compile time, a heterogeneous collection is needed.</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A prime example of such a heterogeneous collection in Sui is the Bag type. This collection is similar to Table in that its keys and values are not stored within the Bag value, but instead are stored using Sui's object system. The Bag struct acts only as a handle into the object system to retrieve those keys and values. The Bag type allows for the storage and management of objects of varying types within the same collection, making it versatile and adaptable for various use cases.</a:t>
            </a:r>
            <a:endParaRPr/>
          </a:p>
          <a:p>
            <a:pPr indent="-298450" lvl="0" marL="457200" rtl="0" algn="l">
              <a:lnSpc>
                <a:spcPct val="100000"/>
              </a:lnSpc>
              <a:spcBef>
                <a:spcPts val="0"/>
              </a:spcBef>
              <a:spcAft>
                <a:spcPts val="0"/>
              </a:spcAft>
              <a:buSzPts val="1100"/>
              <a:buNone/>
            </a:pPr>
            <a:r>
              <a:t/>
            </a:r>
            <a:endParaRPr/>
          </a:p>
        </p:txBody>
      </p:sp>
      <p:sp>
        <p:nvSpPr>
          <p:cNvPr id="324" name="Google Shape;324;g2514c5c11c2_2_2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54dc3cf770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0" name="Google Shape;330;g254dc3cf770_0_8: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254dc3cf770_0_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54dc3cf770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54dc3cf770_0_13: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zh-CN"/>
              <a:t>A Bag is a heterogeneous map-like collection in Sui, similar to Table, but can hold key-value pairs of different types.</a:t>
            </a:r>
            <a:endParaRPr/>
          </a:p>
        </p:txBody>
      </p:sp>
      <p:sp>
        <p:nvSpPr>
          <p:cNvPr id="337" name="Google Shape;337;g254dc3cf770_0_1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54dc3cf770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254dc3cf770_0_2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None/>
            </a:pPr>
            <a:r>
              <a:rPr lang="zh-CN"/>
              <a:t>Keys and values are not stored within the Bag value, but are stored using Sui's object system. The Bag struct acts as a handle into the object system to retrieve those keys and values.</a:t>
            </a:r>
            <a:endParaRPr/>
          </a:p>
        </p:txBody>
      </p:sp>
      <p:sp>
        <p:nvSpPr>
          <p:cNvPr id="344" name="Google Shape;344;g254dc3cf770_0_2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54dc3cf77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0" name="Google Shape;350;g254dc3cf770_0_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Arial"/>
              <a:buNone/>
            </a:pPr>
            <a:r>
              <a:rPr lang="zh-CN"/>
              <a:t>Bag and Table are both collections in Sui Move that can be used to hold key-value pairs. However, they differ in their characteristics and suitable use cases.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Here's a comparison between the two:</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Homogeneity vs. Heterogeneity: Table is a homogeneous collection, which means all keys and all values in a Table must be of the same type​1​. On the other hand, Bag is a heterogeneous collection, meaning it can hold objects of different types, or objects of types that are not known at compile time. This makes it more flexible for applications where the types of objects can vary​</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Type Specification: When creating a Table, you need to specify the types for the keys and values, whereas when creating a Bag, you do not need to declare any types upfront. The types of the key-value pairs being added to a Bag do not need to be the same​​.</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Storage: Both Table and Bag do not store the keys and values within their own value. Instead, they use Sui's object system for storage, and the structs act only as handles into the object system to retrieve those keys and values​​.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Operations: The functions for interacting with a Bag collection are quite similar to ones interacting with a Table collection. Both support operations like adding key-value pairs, removing pairs, borrowing references to values, checking if a key exists, and getting the number of key-value pairs​​.</a:t>
            </a:r>
            <a:endParaRPr/>
          </a:p>
          <a:p>
            <a:pPr indent="-298450" lvl="0" marL="45720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chemeClr val="dk1"/>
              </a:buClr>
              <a:buSzPts val="1100"/>
              <a:buFont typeface="Arial"/>
              <a:buNone/>
            </a:pPr>
            <a:r>
              <a:rPr lang="zh-CN"/>
              <a:t>In summary, if you know all the objects you need to store will be of the same type, a Table would be suitable. But if you need to store objects of different types, or if the types of objects are not known at compile time, then a Bag would be more appropriate.</a:t>
            </a:r>
            <a:endParaRPr/>
          </a:p>
          <a:p>
            <a:pPr indent="-298450" lvl="0" marL="457200" rtl="0" algn="l">
              <a:lnSpc>
                <a:spcPct val="100000"/>
              </a:lnSpc>
              <a:spcBef>
                <a:spcPts val="0"/>
              </a:spcBef>
              <a:spcAft>
                <a:spcPts val="0"/>
              </a:spcAft>
              <a:buSzPts val="1100"/>
              <a:buNone/>
            </a:pPr>
            <a:r>
              <a:t/>
            </a:r>
            <a:endParaRPr/>
          </a:p>
        </p:txBody>
      </p:sp>
      <p:sp>
        <p:nvSpPr>
          <p:cNvPr id="351" name="Google Shape;351;g254dc3cf770_0_2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zh-C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gif"/><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gif"/><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gif"/><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gif"/><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gi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gif"/></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gif"/><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54" name="Shape 54"/>
        <p:cNvGrpSpPr/>
        <p:nvPr/>
      </p:nvGrpSpPr>
      <p:grpSpPr>
        <a:xfrm>
          <a:off x="0" y="0"/>
          <a:ext cx="0" cy="0"/>
          <a:chOff x="0" y="0"/>
          <a:chExt cx="0" cy="0"/>
        </a:xfrm>
      </p:grpSpPr>
      <p:pic>
        <p:nvPicPr>
          <p:cNvPr id="55" name="Google Shape;55;p14"/>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56" name="Google Shape;56;p14"/>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57" name="Shape 57"/>
        <p:cNvGrpSpPr/>
        <p:nvPr/>
      </p:nvGrpSpPr>
      <p:grpSpPr>
        <a:xfrm>
          <a:off x="0" y="0"/>
          <a:ext cx="0" cy="0"/>
          <a:chOff x="0" y="0"/>
          <a:chExt cx="0" cy="0"/>
        </a:xfrm>
      </p:grpSpPr>
      <p:pic>
        <p:nvPicPr>
          <p:cNvPr id="58" name="Google Shape;58;p15"/>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59" name="Google Shape;59;p1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28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60" name="Google Shape;60;p15"/>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1200"/>
              </a:spcBef>
              <a:spcAft>
                <a:spcPts val="0"/>
              </a:spcAft>
              <a:buClr>
                <a:schemeClr val="dk2"/>
              </a:buClr>
              <a:buSzPts val="1500"/>
              <a:buNone/>
              <a:defRPr sz="1500">
                <a:solidFill>
                  <a:schemeClr val="dk2"/>
                </a:solidFill>
              </a:defRPr>
            </a:lvl5pPr>
            <a:lvl6pPr lvl="5" algn="r">
              <a:lnSpc>
                <a:spcPct val="90000"/>
              </a:lnSpc>
              <a:spcBef>
                <a:spcPts val="1200"/>
              </a:spcBef>
              <a:spcAft>
                <a:spcPts val="0"/>
              </a:spcAft>
              <a:buClr>
                <a:schemeClr val="dk2"/>
              </a:buClr>
              <a:buSzPts val="1500"/>
              <a:buNone/>
              <a:defRPr sz="1500">
                <a:solidFill>
                  <a:schemeClr val="dk2"/>
                </a:solidFill>
              </a:defRPr>
            </a:lvl6pPr>
            <a:lvl7pPr lvl="6" algn="r">
              <a:lnSpc>
                <a:spcPct val="90000"/>
              </a:lnSpc>
              <a:spcBef>
                <a:spcPts val="1200"/>
              </a:spcBef>
              <a:spcAft>
                <a:spcPts val="0"/>
              </a:spcAft>
              <a:buClr>
                <a:schemeClr val="dk2"/>
              </a:buClr>
              <a:buSzPts val="1500"/>
              <a:buNone/>
              <a:defRPr sz="1500">
                <a:solidFill>
                  <a:schemeClr val="dk2"/>
                </a:solidFill>
              </a:defRPr>
            </a:lvl7pPr>
            <a:lvl8pPr lvl="7" algn="r">
              <a:lnSpc>
                <a:spcPct val="90000"/>
              </a:lnSpc>
              <a:spcBef>
                <a:spcPts val="1200"/>
              </a:spcBef>
              <a:spcAft>
                <a:spcPts val="0"/>
              </a:spcAft>
              <a:buClr>
                <a:schemeClr val="dk2"/>
              </a:buClr>
              <a:buSzPts val="1500"/>
              <a:buNone/>
              <a:defRPr sz="1500">
                <a:solidFill>
                  <a:schemeClr val="dk2"/>
                </a:solidFill>
              </a:defRPr>
            </a:lvl8pPr>
            <a:lvl9pPr lvl="8" algn="r">
              <a:lnSpc>
                <a:spcPct val="90000"/>
              </a:lnSpc>
              <a:spcBef>
                <a:spcPts val="1200"/>
              </a:spcBef>
              <a:spcAft>
                <a:spcPts val="1200"/>
              </a:spcAft>
              <a:buClr>
                <a:schemeClr val="dk2"/>
              </a:buClr>
              <a:buSzPts val="1500"/>
              <a:buNone/>
              <a:defRPr sz="1500">
                <a:solidFill>
                  <a:schemeClr val="dk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61" name="Shape 61"/>
        <p:cNvGrpSpPr/>
        <p:nvPr/>
      </p:nvGrpSpPr>
      <p:grpSpPr>
        <a:xfrm>
          <a:off x="0" y="0"/>
          <a:ext cx="0" cy="0"/>
          <a:chOff x="0" y="0"/>
          <a:chExt cx="0" cy="0"/>
        </a:xfrm>
      </p:grpSpPr>
      <p:pic>
        <p:nvPicPr>
          <p:cNvPr id="62" name="Google Shape;62;p16"/>
          <p:cNvPicPr preferRelativeResize="0"/>
          <p:nvPr/>
        </p:nvPicPr>
        <p:blipFill rotWithShape="1">
          <a:blip r:embed="rId2">
            <a:alphaModFix/>
          </a:blip>
          <a:srcRect b="585" l="0" r="0" t="0"/>
          <a:stretch/>
        </p:blipFill>
        <p:spPr>
          <a:xfrm>
            <a:off x="0" y="0"/>
            <a:ext cx="9144001" cy="5148000"/>
          </a:xfrm>
          <a:prstGeom prst="rect">
            <a:avLst/>
          </a:prstGeom>
          <a:noFill/>
          <a:ln>
            <a:noFill/>
          </a:ln>
        </p:spPr>
      </p:pic>
      <p:sp>
        <p:nvSpPr>
          <p:cNvPr id="63" name="Google Shape;63;p16"/>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28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64" name="Google Shape;64;p16"/>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accent1"/>
              </a:buClr>
              <a:buSzPts val="1800"/>
              <a:buNone/>
              <a:defRPr>
                <a:solidFill>
                  <a:schemeClr val="accent1"/>
                </a:solidFill>
              </a:defRPr>
            </a:lvl1pPr>
            <a:lvl2pPr lvl="1" algn="r">
              <a:lnSpc>
                <a:spcPct val="114000"/>
              </a:lnSpc>
              <a:spcBef>
                <a:spcPts val="200"/>
              </a:spcBef>
              <a:spcAft>
                <a:spcPts val="0"/>
              </a:spcAft>
              <a:buClr>
                <a:schemeClr val="lt1"/>
              </a:buClr>
              <a:buSzPts val="1400"/>
              <a:buNone/>
              <a:defRPr>
                <a:solidFill>
                  <a:schemeClr val="lt1"/>
                </a:solidFill>
              </a:defRPr>
            </a:lvl2pPr>
            <a:lvl3pPr lvl="2" algn="r">
              <a:lnSpc>
                <a:spcPct val="114000"/>
              </a:lnSpc>
              <a:spcBef>
                <a:spcPts val="1200"/>
              </a:spcBef>
              <a:spcAft>
                <a:spcPts val="0"/>
              </a:spcAft>
              <a:buClr>
                <a:schemeClr val="lt1"/>
              </a:buClr>
              <a:buSzPts val="1400"/>
              <a:buNone/>
              <a:defRPr>
                <a:solidFill>
                  <a:schemeClr val="lt1"/>
                </a:solidFill>
              </a:defRPr>
            </a:lvl3pPr>
            <a:lvl4pPr lvl="3" algn="r">
              <a:lnSpc>
                <a:spcPct val="114000"/>
              </a:lnSpc>
              <a:spcBef>
                <a:spcPts val="1200"/>
              </a:spcBef>
              <a:spcAft>
                <a:spcPts val="0"/>
              </a:spcAft>
              <a:buClr>
                <a:schemeClr val="lt1"/>
              </a:buClr>
              <a:buSzPts val="1400"/>
              <a:buNone/>
              <a:defRPr>
                <a:solidFill>
                  <a:schemeClr val="lt1"/>
                </a:solidFill>
              </a:defRPr>
            </a:lvl4pPr>
            <a:lvl5pPr lvl="4" algn="r">
              <a:lnSpc>
                <a:spcPct val="114000"/>
              </a:lnSpc>
              <a:spcBef>
                <a:spcPts val="1200"/>
              </a:spcBef>
              <a:spcAft>
                <a:spcPts val="0"/>
              </a:spcAft>
              <a:buClr>
                <a:schemeClr val="lt1"/>
              </a:buClr>
              <a:buSzPts val="1400"/>
              <a:buNone/>
              <a:defRPr>
                <a:solidFill>
                  <a:schemeClr val="lt1"/>
                </a:solidFill>
              </a:defRPr>
            </a:lvl5pPr>
            <a:lvl6pPr lvl="5" algn="r">
              <a:lnSpc>
                <a:spcPct val="90000"/>
              </a:lnSpc>
              <a:spcBef>
                <a:spcPts val="1200"/>
              </a:spcBef>
              <a:spcAft>
                <a:spcPts val="0"/>
              </a:spcAft>
              <a:buClr>
                <a:schemeClr val="lt1"/>
              </a:buClr>
              <a:buSzPts val="1400"/>
              <a:buNone/>
              <a:defRPr>
                <a:solidFill>
                  <a:schemeClr val="lt1"/>
                </a:solidFill>
              </a:defRPr>
            </a:lvl6pPr>
            <a:lvl7pPr lvl="6" algn="r">
              <a:lnSpc>
                <a:spcPct val="90000"/>
              </a:lnSpc>
              <a:spcBef>
                <a:spcPts val="1200"/>
              </a:spcBef>
              <a:spcAft>
                <a:spcPts val="0"/>
              </a:spcAft>
              <a:buClr>
                <a:schemeClr val="lt1"/>
              </a:buClr>
              <a:buSzPts val="1400"/>
              <a:buNone/>
              <a:defRPr>
                <a:solidFill>
                  <a:schemeClr val="lt1"/>
                </a:solidFill>
              </a:defRPr>
            </a:lvl7pPr>
            <a:lvl8pPr lvl="7" algn="r">
              <a:lnSpc>
                <a:spcPct val="90000"/>
              </a:lnSpc>
              <a:spcBef>
                <a:spcPts val="1200"/>
              </a:spcBef>
              <a:spcAft>
                <a:spcPts val="0"/>
              </a:spcAft>
              <a:buClr>
                <a:schemeClr val="lt1"/>
              </a:buClr>
              <a:buSzPts val="1400"/>
              <a:buNone/>
              <a:defRPr>
                <a:solidFill>
                  <a:schemeClr val="lt1"/>
                </a:solidFill>
              </a:defRPr>
            </a:lvl8pPr>
            <a:lvl9pPr lvl="8" algn="r">
              <a:lnSpc>
                <a:spcPct val="90000"/>
              </a:lnSpc>
              <a:spcBef>
                <a:spcPts val="1200"/>
              </a:spcBef>
              <a:spcAft>
                <a:spcPts val="120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65" name="Shape 65"/>
        <p:cNvGrpSpPr/>
        <p:nvPr/>
      </p:nvGrpSpPr>
      <p:grpSpPr>
        <a:xfrm>
          <a:off x="0" y="0"/>
          <a:ext cx="0" cy="0"/>
          <a:chOff x="0" y="0"/>
          <a:chExt cx="0" cy="0"/>
        </a:xfrm>
      </p:grpSpPr>
      <p:pic>
        <p:nvPicPr>
          <p:cNvPr id="66" name="Google Shape;66;p17"/>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67" name="Google Shape;67;p17"/>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800"/>
              <a:buNone/>
              <a:defRPr sz="4800">
                <a:solidFill>
                  <a:schemeClr val="lt1"/>
                </a:solidFill>
              </a:defRPr>
            </a:lvl1pPr>
            <a:lvl2pPr lvl="1"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68" name="Google Shape;68;p17"/>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9" name="Shape 69"/>
        <p:cNvGrpSpPr/>
        <p:nvPr/>
      </p:nvGrpSpPr>
      <p:grpSpPr>
        <a:xfrm>
          <a:off x="0" y="0"/>
          <a:ext cx="0" cy="0"/>
          <a:chOff x="0" y="0"/>
          <a:chExt cx="0" cy="0"/>
        </a:xfrm>
      </p:grpSpPr>
      <p:sp>
        <p:nvSpPr>
          <p:cNvPr id="70" name="Google Shape;70;p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1" name="Google Shape;71;p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sp>
        <p:nvSpPr>
          <p:cNvPr id="74" name="Google Shape;74;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5" name="Google Shape;7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2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sp>
        <p:nvSpPr>
          <p:cNvPr id="81" name="Google Shape;81;p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2" name="Google Shape;82;p2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3" name="Google Shape;83;p2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84" name="Google Shape;84;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8" name="Shape 88"/>
        <p:cNvGrpSpPr/>
        <p:nvPr/>
      </p:nvGrpSpPr>
      <p:grpSpPr>
        <a:xfrm>
          <a:off x="0" y="0"/>
          <a:ext cx="0" cy="0"/>
          <a:chOff x="0" y="0"/>
          <a:chExt cx="0" cy="0"/>
        </a:xfrm>
      </p:grpSpPr>
      <p:sp>
        <p:nvSpPr>
          <p:cNvPr id="89" name="Google Shape;89;p2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0" name="Google Shape;90;p23"/>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91" name="Google Shape;9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2" name="Shape 92"/>
        <p:cNvGrpSpPr/>
        <p:nvPr/>
      </p:nvGrpSpPr>
      <p:grpSpPr>
        <a:xfrm>
          <a:off x="0" y="0"/>
          <a:ext cx="0" cy="0"/>
          <a:chOff x="0" y="0"/>
          <a:chExt cx="0" cy="0"/>
        </a:xfrm>
      </p:grpSpPr>
      <p:sp>
        <p:nvSpPr>
          <p:cNvPr id="93" name="Google Shape;93;p2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5" name="Shape 95"/>
        <p:cNvGrpSpPr/>
        <p:nvPr/>
      </p:nvGrpSpPr>
      <p:grpSpPr>
        <a:xfrm>
          <a:off x="0" y="0"/>
          <a:ext cx="0" cy="0"/>
          <a:chOff x="0" y="0"/>
          <a:chExt cx="0" cy="0"/>
        </a:xfrm>
      </p:grpSpPr>
      <p:sp>
        <p:nvSpPr>
          <p:cNvPr id="96" name="Google Shape;96;p2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98" name="Google Shape;98;p2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9" name="Google Shape;99;p2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00" name="Google Shape;100;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1" name="Shape 101"/>
        <p:cNvGrpSpPr/>
        <p:nvPr/>
      </p:nvGrpSpPr>
      <p:grpSpPr>
        <a:xfrm>
          <a:off x="0" y="0"/>
          <a:ext cx="0" cy="0"/>
          <a:chOff x="0" y="0"/>
          <a:chExt cx="0" cy="0"/>
        </a:xfrm>
      </p:grpSpPr>
      <p:sp>
        <p:nvSpPr>
          <p:cNvPr id="102" name="Google Shape;102;p2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3" name="Google Shape;103;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4" name="Shape 104"/>
        <p:cNvGrpSpPr/>
        <p:nvPr/>
      </p:nvGrpSpPr>
      <p:grpSpPr>
        <a:xfrm>
          <a:off x="0" y="0"/>
          <a:ext cx="0" cy="0"/>
          <a:chOff x="0" y="0"/>
          <a:chExt cx="0" cy="0"/>
        </a:xfrm>
      </p:grpSpPr>
      <p:sp>
        <p:nvSpPr>
          <p:cNvPr id="105" name="Google Shape;105;p2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06" name="Google Shape;106;p27"/>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107" name="Google Shape;107;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8" name="Shape 108"/>
        <p:cNvGrpSpPr/>
        <p:nvPr/>
      </p:nvGrpSpPr>
      <p:grpSpPr>
        <a:xfrm>
          <a:off x="0" y="0"/>
          <a:ext cx="0" cy="0"/>
          <a:chOff x="0" y="0"/>
          <a:chExt cx="0" cy="0"/>
        </a:xfrm>
      </p:grpSpPr>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110" name="Shape 110"/>
        <p:cNvGrpSpPr/>
        <p:nvPr/>
      </p:nvGrpSpPr>
      <p:grpSpPr>
        <a:xfrm>
          <a:off x="0" y="0"/>
          <a:ext cx="0" cy="0"/>
          <a:chOff x="0" y="0"/>
          <a:chExt cx="0" cy="0"/>
        </a:xfrm>
      </p:grpSpPr>
      <p:pic>
        <p:nvPicPr>
          <p:cNvPr id="111" name="Google Shape;111;p29"/>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112" name="Google Shape;112;p29"/>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Light Blue Swoosh" showMasterSp="0">
  <p:cSld name="TITLE_1_1_3_1">
    <p:bg>
      <p:bgPr>
        <a:solidFill>
          <a:schemeClr val="dk2"/>
        </a:solidFill>
      </p:bgPr>
    </p:bg>
    <p:spTree>
      <p:nvGrpSpPr>
        <p:cNvPr id="116" name="Shape 116"/>
        <p:cNvGrpSpPr/>
        <p:nvPr/>
      </p:nvGrpSpPr>
      <p:grpSpPr>
        <a:xfrm>
          <a:off x="0" y="0"/>
          <a:ext cx="0" cy="0"/>
          <a:chOff x="0" y="0"/>
          <a:chExt cx="0" cy="0"/>
        </a:xfrm>
      </p:grpSpPr>
      <p:pic>
        <p:nvPicPr>
          <p:cNvPr id="117" name="Google Shape;117;p31"/>
          <p:cNvPicPr preferRelativeResize="0"/>
          <p:nvPr/>
        </p:nvPicPr>
        <p:blipFill rotWithShape="1">
          <a:blip r:embed="rId2">
            <a:alphaModFix amt="23000"/>
          </a:blip>
          <a:srcRect b="0" l="0" r="0" t="0"/>
          <a:stretch/>
        </p:blipFill>
        <p:spPr>
          <a:xfrm>
            <a:off x="0" y="0"/>
            <a:ext cx="9144003" cy="5148001"/>
          </a:xfrm>
          <a:prstGeom prst="rect">
            <a:avLst/>
          </a:prstGeom>
          <a:noFill/>
          <a:ln>
            <a:noFill/>
          </a:ln>
        </p:spPr>
      </p:pic>
      <p:sp>
        <p:nvSpPr>
          <p:cNvPr id="118" name="Google Shape;118;p31"/>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tatic" showMasterSp="0">
  <p:cSld name="TITLE_1_2_1_1_3_2">
    <p:bg>
      <p:bgPr>
        <a:solidFill>
          <a:schemeClr val="dk2"/>
        </a:solidFill>
      </p:bgPr>
    </p:bg>
    <p:spTree>
      <p:nvGrpSpPr>
        <p:cNvPr id="119" name="Shape 119"/>
        <p:cNvGrpSpPr/>
        <p:nvPr/>
      </p:nvGrpSpPr>
      <p:grpSpPr>
        <a:xfrm>
          <a:off x="0" y="0"/>
          <a:ext cx="0" cy="0"/>
          <a:chOff x="0" y="0"/>
          <a:chExt cx="0" cy="0"/>
        </a:xfrm>
      </p:grpSpPr>
      <p:pic>
        <p:nvPicPr>
          <p:cNvPr id="120" name="Google Shape;120;p32"/>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21" name="Google Shape;121;p32"/>
          <p:cNvSpPr txBox="1"/>
          <p:nvPr>
            <p:ph type="ctrTitle"/>
          </p:nvPr>
        </p:nvSpPr>
        <p:spPr>
          <a:xfrm>
            <a:off x="792000" y="1696500"/>
            <a:ext cx="7560000" cy="17550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800"/>
              <a:buNone/>
              <a:defRPr sz="4800">
                <a:solidFill>
                  <a:schemeClr val="lt1"/>
                </a:solidFill>
              </a:defRPr>
            </a:lvl1pPr>
            <a:lvl2pPr lvl="1"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122" name="Google Shape;122;p32"/>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frame 10" showMasterSp="0">
  <p:cSld name="TITLE_1">
    <p:spTree>
      <p:nvGrpSpPr>
        <p:cNvPr id="123" name="Shape 123"/>
        <p:cNvGrpSpPr/>
        <p:nvPr/>
      </p:nvGrpSpPr>
      <p:grpSpPr>
        <a:xfrm>
          <a:off x="0" y="0"/>
          <a:ext cx="0" cy="0"/>
          <a:chOff x="0" y="0"/>
          <a:chExt cx="0" cy="0"/>
        </a:xfrm>
      </p:grpSpPr>
      <p:pic>
        <p:nvPicPr>
          <p:cNvPr id="124" name="Google Shape;124;p33"/>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25" name="Google Shape;125;p33"/>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Animated Opener with Logo" showMasterSp="0">
  <p:cSld name="TITLE_1_5">
    <p:spTree>
      <p:nvGrpSpPr>
        <p:cNvPr id="126" name="Shape 126"/>
        <p:cNvGrpSpPr/>
        <p:nvPr/>
      </p:nvGrpSpPr>
      <p:grpSpPr>
        <a:xfrm>
          <a:off x="0" y="0"/>
          <a:ext cx="0" cy="0"/>
          <a:chOff x="0" y="0"/>
          <a:chExt cx="0" cy="0"/>
        </a:xfrm>
      </p:grpSpPr>
      <p:pic>
        <p:nvPicPr>
          <p:cNvPr id="127" name="Google Shape;127;p34"/>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28" name="Google Shape;128;p34"/>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Static Opener with Logo " showMasterSp="0">
  <p:cSld name="TITLE_1_4">
    <p:spTree>
      <p:nvGrpSpPr>
        <p:cNvPr id="129" name="Shape 129"/>
        <p:cNvGrpSpPr/>
        <p:nvPr/>
      </p:nvGrpSpPr>
      <p:grpSpPr>
        <a:xfrm>
          <a:off x="0" y="0"/>
          <a:ext cx="0" cy="0"/>
          <a:chOff x="0" y="0"/>
          <a:chExt cx="0" cy="0"/>
        </a:xfrm>
      </p:grpSpPr>
      <p:pic>
        <p:nvPicPr>
          <p:cNvPr id="130" name="Google Shape;130;p35"/>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131" name="Google Shape;131;p35"/>
          <p:cNvPicPr preferRelativeResize="0"/>
          <p:nvPr/>
        </p:nvPicPr>
        <p:blipFill rotWithShape="1">
          <a:blip r:embed="rId3">
            <a:alphaModFix/>
          </a:blip>
          <a:srcRect b="0" l="0" r="0" t="0"/>
          <a:stretch/>
        </p:blipFill>
        <p:spPr>
          <a:xfrm>
            <a:off x="2550962" y="1324950"/>
            <a:ext cx="4042073" cy="19225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Animated Opener with Logo" showMasterSp="0">
  <p:cSld name="TITLE_1_3">
    <p:spTree>
      <p:nvGrpSpPr>
        <p:cNvPr id="132" name="Shape 132"/>
        <p:cNvGrpSpPr/>
        <p:nvPr/>
      </p:nvGrpSpPr>
      <p:grpSpPr>
        <a:xfrm>
          <a:off x="0" y="0"/>
          <a:ext cx="0" cy="0"/>
          <a:chOff x="0" y="0"/>
          <a:chExt cx="0" cy="0"/>
        </a:xfrm>
      </p:grpSpPr>
      <p:pic>
        <p:nvPicPr>
          <p:cNvPr id="133" name="Google Shape;133;p36"/>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34" name="Google Shape;134;p36"/>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Static Opener with Logo" showMasterSp="0">
  <p:cSld name="TITLE_1_3_2">
    <p:spTree>
      <p:nvGrpSpPr>
        <p:cNvPr id="135" name="Shape 135"/>
        <p:cNvGrpSpPr/>
        <p:nvPr/>
      </p:nvGrpSpPr>
      <p:grpSpPr>
        <a:xfrm>
          <a:off x="0" y="0"/>
          <a:ext cx="0" cy="0"/>
          <a:chOff x="0" y="0"/>
          <a:chExt cx="0" cy="0"/>
        </a:xfrm>
      </p:grpSpPr>
      <p:pic>
        <p:nvPicPr>
          <p:cNvPr id="136" name="Google Shape;136;p37"/>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37" name="Google Shape;137;p37"/>
          <p:cNvPicPr preferRelativeResize="0"/>
          <p:nvPr/>
        </p:nvPicPr>
        <p:blipFill rotWithShape="1">
          <a:blip r:embed="rId3">
            <a:alphaModFix/>
          </a:blip>
          <a:srcRect b="0" l="0" r="0" t="0"/>
          <a:stretch/>
        </p:blipFill>
        <p:spPr>
          <a:xfrm>
            <a:off x="2550587" y="1325100"/>
            <a:ext cx="4042801" cy="19224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showMasterSp="0">
  <p:cSld name="TITLE_1_3_1">
    <p:bg>
      <p:bgPr>
        <a:solidFill>
          <a:schemeClr val="dk1"/>
        </a:solidFill>
      </p:bgPr>
    </p:bg>
    <p:spTree>
      <p:nvGrpSpPr>
        <p:cNvPr id="138" name="Shape 138"/>
        <p:cNvGrpSpPr/>
        <p:nvPr/>
      </p:nvGrpSpPr>
      <p:grpSpPr>
        <a:xfrm>
          <a:off x="0" y="0"/>
          <a:ext cx="0" cy="0"/>
          <a:chOff x="0" y="0"/>
          <a:chExt cx="0" cy="0"/>
        </a:xfrm>
      </p:grpSpPr>
      <p:pic>
        <p:nvPicPr>
          <p:cNvPr id="139" name="Google Shape;139;p38"/>
          <p:cNvPicPr preferRelativeResize="0"/>
          <p:nvPr/>
        </p:nvPicPr>
        <p:blipFill rotWithShape="1">
          <a:blip r:embed="rId2">
            <a:alphaModFix amt="52999"/>
          </a:blip>
          <a:srcRect b="0" l="0" r="0" t="0"/>
          <a:stretch/>
        </p:blipFill>
        <p:spPr>
          <a:xfrm>
            <a:off x="0" y="0"/>
            <a:ext cx="9144000" cy="5148001"/>
          </a:xfrm>
          <a:prstGeom prst="rect">
            <a:avLst/>
          </a:prstGeom>
          <a:noFill/>
          <a:ln>
            <a:noFill/>
          </a:ln>
        </p:spPr>
      </p:pic>
      <p:pic>
        <p:nvPicPr>
          <p:cNvPr id="140" name="Google Shape;140;p38"/>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Dark + Proprietary and confidential" showMasterSp="0">
  <p:cSld name="TITLE_1_3_1_3">
    <p:bg>
      <p:bgPr>
        <a:solidFill>
          <a:schemeClr val="dk1"/>
        </a:solidFill>
      </p:bgPr>
    </p:bg>
    <p:spTree>
      <p:nvGrpSpPr>
        <p:cNvPr id="141" name="Shape 141"/>
        <p:cNvGrpSpPr/>
        <p:nvPr/>
      </p:nvGrpSpPr>
      <p:grpSpPr>
        <a:xfrm>
          <a:off x="0" y="0"/>
          <a:ext cx="0" cy="0"/>
          <a:chOff x="0" y="0"/>
          <a:chExt cx="0" cy="0"/>
        </a:xfrm>
      </p:grpSpPr>
      <p:pic>
        <p:nvPicPr>
          <p:cNvPr id="142" name="Google Shape;142;p39"/>
          <p:cNvPicPr preferRelativeResize="0"/>
          <p:nvPr/>
        </p:nvPicPr>
        <p:blipFill rotWithShape="1">
          <a:blip r:embed="rId2">
            <a:alphaModFix/>
          </a:blip>
          <a:srcRect b="0" l="0" r="0" t="0"/>
          <a:stretch/>
        </p:blipFill>
        <p:spPr>
          <a:xfrm>
            <a:off x="5" y="0"/>
            <a:ext cx="9144000" cy="5148001"/>
          </a:xfrm>
          <a:prstGeom prst="rect">
            <a:avLst/>
          </a:prstGeom>
          <a:noFill/>
          <a:ln>
            <a:noFill/>
          </a:ln>
        </p:spPr>
      </p:pic>
      <p:pic>
        <p:nvPicPr>
          <p:cNvPr id="143" name="Google Shape;143;p39"/>
          <p:cNvPicPr preferRelativeResize="0"/>
          <p:nvPr/>
        </p:nvPicPr>
        <p:blipFill rotWithShape="1">
          <a:blip r:embed="rId3">
            <a:alphaModFix/>
          </a:blip>
          <a:srcRect b="0" l="0" r="0" t="0"/>
          <a:stretch/>
        </p:blipFill>
        <p:spPr>
          <a:xfrm>
            <a:off x="426950" y="949163"/>
            <a:ext cx="4042073" cy="1922500"/>
          </a:xfrm>
          <a:prstGeom prst="rect">
            <a:avLst/>
          </a:prstGeom>
          <a:noFill/>
          <a:ln>
            <a:noFill/>
          </a:ln>
        </p:spPr>
      </p:pic>
      <p:sp>
        <p:nvSpPr>
          <p:cNvPr id="144" name="Google Shape;144;p39"/>
          <p:cNvSpPr txBox="1"/>
          <p:nvPr/>
        </p:nvSpPr>
        <p:spPr>
          <a:xfrm>
            <a:off x="426950" y="3190675"/>
            <a:ext cx="3081600" cy="178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zh-CN" sz="800" u="none" cap="none" strike="noStrike">
                <a:solidFill>
                  <a:schemeClr val="accent1"/>
                </a:solidFill>
                <a:latin typeface="Inter Tight SemiBold"/>
                <a:ea typeface="Inter Tight SemiBold"/>
                <a:cs typeface="Inter Tight SemiBold"/>
                <a:sym typeface="Inter Tight SemiBold"/>
              </a:rPr>
              <a:t>Proprietary and confidential ©2023 Sui. All rights reserved.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No part of this document may be reproduced or utilized in any form or by any means, electronic or mechanical, including photocopying, recording, or by any information storage or retrieval systems, without permission in writing from Sui. </a:t>
            </a:r>
            <a:br>
              <a:rPr b="0" i="0" lang="zh-CN" sz="800" u="none" cap="none" strike="noStrike">
                <a:solidFill>
                  <a:schemeClr val="accent1"/>
                </a:solidFill>
                <a:latin typeface="Inter Tight SemiBold"/>
                <a:ea typeface="Inter Tight SemiBold"/>
                <a:cs typeface="Inter Tight SemiBold"/>
                <a:sym typeface="Inter Tight SemiBold"/>
              </a:rPr>
            </a:br>
            <a:r>
              <a:rPr b="0" i="0" lang="zh-CN" sz="800" u="none" cap="none" strike="noStrike">
                <a:solidFill>
                  <a:schemeClr val="accent1"/>
                </a:solidFill>
                <a:latin typeface="Inter Tight SemiBold"/>
                <a:ea typeface="Inter Tight SemiBold"/>
                <a:cs typeface="Inter Tight SemiBold"/>
                <a:sym typeface="Inter Tight SemiBold"/>
              </a:rPr>
              <a:t>This document is intended only for the use of the individual or entity to whom it is addressed. All recipients of this document are notified that the information contained herein includes proprietary information of Sui, and recipient may not make use of, disseminate, or in any way disclose this document or any of the enclosed information to any person other than employees of addressee to the extent necessary for consultations with authorized personnel of Sui.</a:t>
            </a:r>
            <a:endParaRPr b="0" i="0" sz="800" u="none" cap="none" strike="noStrike">
              <a:solidFill>
                <a:schemeClr val="accent1"/>
              </a:solidFill>
              <a:latin typeface="Inter Tight SemiBold"/>
              <a:ea typeface="Inter Tight SemiBold"/>
              <a:cs typeface="Inter Tight SemiBold"/>
              <a:sym typeface="Inter Tight SemiBo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Animated" showMasterSp="0">
  <p:cSld name="TITLE_1_3_1_2">
    <p:bg>
      <p:bgPr>
        <a:solidFill>
          <a:schemeClr val="dk1"/>
        </a:solidFill>
      </p:bgPr>
    </p:bg>
    <p:spTree>
      <p:nvGrpSpPr>
        <p:cNvPr id="145" name="Shape 145"/>
        <p:cNvGrpSpPr/>
        <p:nvPr/>
      </p:nvGrpSpPr>
      <p:grpSpPr>
        <a:xfrm>
          <a:off x="0" y="0"/>
          <a:ext cx="0" cy="0"/>
          <a:chOff x="0" y="0"/>
          <a:chExt cx="0" cy="0"/>
        </a:xfrm>
      </p:grpSpPr>
      <p:pic>
        <p:nvPicPr>
          <p:cNvPr id="146" name="Google Shape;146;p40"/>
          <p:cNvPicPr preferRelativeResize="0"/>
          <p:nvPr/>
        </p:nvPicPr>
        <p:blipFill rotWithShape="1">
          <a:blip r:embed="rId2">
            <a:alphaModFix/>
          </a:blip>
          <a:srcRect b="0" l="0" r="0" t="0"/>
          <a:stretch/>
        </p:blipFill>
        <p:spPr>
          <a:xfrm>
            <a:off x="0" y="0"/>
            <a:ext cx="9144000" cy="5148000"/>
          </a:xfrm>
          <a:prstGeom prst="rect">
            <a:avLst/>
          </a:prstGeom>
          <a:noFill/>
          <a:ln>
            <a:noFill/>
          </a:ln>
        </p:spPr>
      </p:pic>
      <p:pic>
        <p:nvPicPr>
          <p:cNvPr id="147" name="Google Shape;147;p40"/>
          <p:cNvPicPr preferRelativeResize="0"/>
          <p:nvPr/>
        </p:nvPicPr>
        <p:blipFill rotWithShape="1">
          <a:blip r:embed="rId3">
            <a:alphaModFix/>
          </a:blip>
          <a:srcRect b="0" l="0" r="0" t="0"/>
          <a:stretch/>
        </p:blipFill>
        <p:spPr>
          <a:xfrm>
            <a:off x="426950" y="1324950"/>
            <a:ext cx="4042073" cy="1922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Light" showMasterSp="0">
  <p:cSld name="TITLE_1_3_1_1">
    <p:bg>
      <p:bgPr>
        <a:solidFill>
          <a:schemeClr val="dk1"/>
        </a:solidFill>
      </p:bgPr>
    </p:bg>
    <p:spTree>
      <p:nvGrpSpPr>
        <p:cNvPr id="148" name="Shape 148"/>
        <p:cNvGrpSpPr/>
        <p:nvPr/>
      </p:nvGrpSpPr>
      <p:grpSpPr>
        <a:xfrm>
          <a:off x="0" y="0"/>
          <a:ext cx="0" cy="0"/>
          <a:chOff x="0" y="0"/>
          <a:chExt cx="0" cy="0"/>
        </a:xfrm>
      </p:grpSpPr>
      <p:pic>
        <p:nvPicPr>
          <p:cNvPr id="149" name="Google Shape;149;p41"/>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50" name="Google Shape;150;p41"/>
          <p:cNvPicPr preferRelativeResize="0"/>
          <p:nvPr/>
        </p:nvPicPr>
        <p:blipFill rotWithShape="1">
          <a:blip r:embed="rId3">
            <a:alphaModFix/>
          </a:blip>
          <a:srcRect b="0" l="0" r="0" t="0"/>
          <a:stretch/>
        </p:blipFill>
        <p:spPr>
          <a:xfrm>
            <a:off x="427251" y="1328533"/>
            <a:ext cx="4042801" cy="19224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 Creative Commons " showMasterSp="0">
  <p:cSld name="TITLE_1_3_1_1_1">
    <p:bg>
      <p:bgPr>
        <a:solidFill>
          <a:schemeClr val="dk1"/>
        </a:solidFill>
      </p:bgPr>
    </p:bg>
    <p:spTree>
      <p:nvGrpSpPr>
        <p:cNvPr id="151" name="Shape 151"/>
        <p:cNvGrpSpPr/>
        <p:nvPr/>
      </p:nvGrpSpPr>
      <p:grpSpPr>
        <a:xfrm>
          <a:off x="0" y="0"/>
          <a:ext cx="0" cy="0"/>
          <a:chOff x="0" y="0"/>
          <a:chExt cx="0" cy="0"/>
        </a:xfrm>
      </p:grpSpPr>
      <p:pic>
        <p:nvPicPr>
          <p:cNvPr id="152" name="Google Shape;152;p42"/>
          <p:cNvPicPr preferRelativeResize="0"/>
          <p:nvPr/>
        </p:nvPicPr>
        <p:blipFill rotWithShape="1">
          <a:blip r:embed="rId2">
            <a:alphaModFix/>
          </a:blip>
          <a:srcRect b="0" l="0" r="0" t="0"/>
          <a:stretch/>
        </p:blipFill>
        <p:spPr>
          <a:xfrm>
            <a:off x="0" y="0"/>
            <a:ext cx="9144000" cy="5148001"/>
          </a:xfrm>
          <a:prstGeom prst="rect">
            <a:avLst/>
          </a:prstGeom>
          <a:noFill/>
          <a:ln>
            <a:noFill/>
          </a:ln>
        </p:spPr>
      </p:pic>
      <p:pic>
        <p:nvPicPr>
          <p:cNvPr id="153" name="Google Shape;153;p42"/>
          <p:cNvPicPr preferRelativeResize="0"/>
          <p:nvPr/>
        </p:nvPicPr>
        <p:blipFill rotWithShape="1">
          <a:blip r:embed="rId3">
            <a:alphaModFix/>
          </a:blip>
          <a:srcRect b="0" l="0" r="0" t="0"/>
          <a:stretch/>
        </p:blipFill>
        <p:spPr>
          <a:xfrm>
            <a:off x="427251" y="947533"/>
            <a:ext cx="4042801" cy="1922400"/>
          </a:xfrm>
          <a:prstGeom prst="rect">
            <a:avLst/>
          </a:prstGeom>
          <a:noFill/>
          <a:ln>
            <a:noFill/>
          </a:ln>
        </p:spPr>
      </p:pic>
      <p:sp>
        <p:nvSpPr>
          <p:cNvPr id="154" name="Google Shape;154;p42"/>
          <p:cNvSpPr txBox="1"/>
          <p:nvPr/>
        </p:nvSpPr>
        <p:spPr>
          <a:xfrm>
            <a:off x="1364784" y="3336359"/>
            <a:ext cx="2820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900"/>
              <a:buFont typeface="Arial"/>
              <a:buNone/>
            </a:pPr>
            <a:r>
              <a:rPr b="0" i="0" lang="zh-CN" sz="900" u="none" cap="none" strike="noStrike">
                <a:solidFill>
                  <a:schemeClr val="dk1"/>
                </a:solidFill>
                <a:latin typeface="Inter Tight SemiBold"/>
                <a:ea typeface="Inter Tight SemiBold"/>
                <a:cs typeface="Inter Tight SemiBold"/>
                <a:sym typeface="Inter Tight SemiBold"/>
              </a:rPr>
              <a:t>This work is licensed under a Creative Commons Attribution 4.0 International License.</a:t>
            </a:r>
            <a:endParaRPr b="0" i="0" sz="900" u="none" cap="none" strike="noStrike">
              <a:solidFill>
                <a:schemeClr val="dk1"/>
              </a:solidFill>
              <a:latin typeface="Inter Tight SemiBold"/>
              <a:ea typeface="Inter Tight SemiBold"/>
              <a:cs typeface="Inter Tight SemiBold"/>
              <a:sym typeface="Inter Tight SemiBold"/>
            </a:endParaRPr>
          </a:p>
        </p:txBody>
      </p:sp>
      <p:pic>
        <p:nvPicPr>
          <p:cNvPr id="155" name="Google Shape;155;p42"/>
          <p:cNvPicPr preferRelativeResize="0"/>
          <p:nvPr/>
        </p:nvPicPr>
        <p:blipFill rotWithShape="1">
          <a:blip r:embed="rId4">
            <a:alphaModFix/>
          </a:blip>
          <a:srcRect b="31883" l="0" r="59083" t="0"/>
          <a:stretch/>
        </p:blipFill>
        <p:spPr>
          <a:xfrm>
            <a:off x="562750" y="3386575"/>
            <a:ext cx="911951" cy="382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Animated Light Blue" showMasterSp="0">
  <p:cSld name="TITLE_1_2">
    <p:spTree>
      <p:nvGrpSpPr>
        <p:cNvPr id="156" name="Shape 156"/>
        <p:cNvGrpSpPr/>
        <p:nvPr/>
      </p:nvGrpSpPr>
      <p:grpSpPr>
        <a:xfrm>
          <a:off x="0" y="0"/>
          <a:ext cx="0" cy="0"/>
          <a:chOff x="0" y="0"/>
          <a:chExt cx="0" cy="0"/>
        </a:xfrm>
      </p:grpSpPr>
      <p:pic>
        <p:nvPicPr>
          <p:cNvPr id="157" name="Google Shape;157;p43"/>
          <p:cNvPicPr preferRelativeResize="0"/>
          <p:nvPr/>
        </p:nvPicPr>
        <p:blipFill rotWithShape="1">
          <a:blip r:embed="rId2">
            <a:alphaModFix/>
          </a:blip>
          <a:srcRect b="0" l="0" r="0" t="0"/>
          <a:stretch/>
        </p:blipFill>
        <p:spPr>
          <a:xfrm>
            <a:off x="1" y="0"/>
            <a:ext cx="9144000" cy="5148000"/>
          </a:xfrm>
          <a:prstGeom prst="rect">
            <a:avLst/>
          </a:prstGeom>
          <a:noFill/>
          <a:ln>
            <a:noFill/>
          </a:ln>
        </p:spPr>
      </p:pic>
      <p:sp>
        <p:nvSpPr>
          <p:cNvPr id="158" name="Google Shape;158;p43"/>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59" name="Google Shape;159;p43"/>
          <p:cNvSpPr txBox="1"/>
          <p:nvPr>
            <p:ph idx="1" type="subTitle"/>
          </p:nvPr>
        </p:nvSpPr>
        <p:spPr>
          <a:xfrm>
            <a:off x="587625" y="3187975"/>
            <a:ext cx="3961200" cy="7581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90000"/>
              </a:lnSpc>
              <a:spcBef>
                <a:spcPts val="0"/>
              </a:spcBef>
              <a:spcAft>
                <a:spcPts val="0"/>
              </a:spcAft>
              <a:buClr>
                <a:schemeClr val="dk2"/>
              </a:buClr>
              <a:buSzPts val="1800"/>
              <a:buNone/>
              <a:defRPr sz="1800">
                <a:solidFill>
                  <a:schemeClr val="dk2"/>
                </a:solidFill>
              </a:defRPr>
            </a:lvl2pPr>
            <a:lvl3pPr lvl="2" algn="r">
              <a:lnSpc>
                <a:spcPct val="90000"/>
              </a:lnSpc>
              <a:spcBef>
                <a:spcPts val="0"/>
              </a:spcBef>
              <a:spcAft>
                <a:spcPts val="0"/>
              </a:spcAft>
              <a:buClr>
                <a:schemeClr val="dk2"/>
              </a:buClr>
              <a:buSzPts val="1700"/>
              <a:buNone/>
              <a:defRPr sz="1700">
                <a:solidFill>
                  <a:schemeClr val="dk2"/>
                </a:solidFill>
              </a:defRPr>
            </a:lvl3pPr>
            <a:lvl4pPr lvl="3" algn="r">
              <a:lnSpc>
                <a:spcPct val="90000"/>
              </a:lnSpc>
              <a:spcBef>
                <a:spcPts val="0"/>
              </a:spcBef>
              <a:spcAft>
                <a:spcPts val="0"/>
              </a:spcAft>
              <a:buClr>
                <a:schemeClr val="dk2"/>
              </a:buClr>
              <a:buSzPts val="1500"/>
              <a:buNone/>
              <a:defRPr sz="1500">
                <a:solidFill>
                  <a:schemeClr val="dk2"/>
                </a:solidFill>
              </a:defRPr>
            </a:lvl4pPr>
            <a:lvl5pPr lvl="4" algn="r">
              <a:lnSpc>
                <a:spcPct val="90000"/>
              </a:lnSpc>
              <a:spcBef>
                <a:spcPts val="0"/>
              </a:spcBef>
              <a:spcAft>
                <a:spcPts val="0"/>
              </a:spcAft>
              <a:buClr>
                <a:schemeClr val="dk2"/>
              </a:buClr>
              <a:buSzPts val="1500"/>
              <a:buNone/>
              <a:defRPr sz="1500">
                <a:solidFill>
                  <a:schemeClr val="dk2"/>
                </a:solidFill>
              </a:defRPr>
            </a:lvl5pPr>
            <a:lvl6pPr lvl="5" algn="r">
              <a:lnSpc>
                <a:spcPct val="90000"/>
              </a:lnSpc>
              <a:spcBef>
                <a:spcPts val="0"/>
              </a:spcBef>
              <a:spcAft>
                <a:spcPts val="0"/>
              </a:spcAft>
              <a:buClr>
                <a:schemeClr val="dk2"/>
              </a:buClr>
              <a:buSzPts val="1500"/>
              <a:buNone/>
              <a:defRPr sz="1500">
                <a:solidFill>
                  <a:schemeClr val="dk2"/>
                </a:solidFill>
              </a:defRPr>
            </a:lvl6pPr>
            <a:lvl7pPr lvl="6" algn="r">
              <a:lnSpc>
                <a:spcPct val="90000"/>
              </a:lnSpc>
              <a:spcBef>
                <a:spcPts val="0"/>
              </a:spcBef>
              <a:spcAft>
                <a:spcPts val="0"/>
              </a:spcAft>
              <a:buClr>
                <a:schemeClr val="dk2"/>
              </a:buClr>
              <a:buSzPts val="1500"/>
              <a:buNone/>
              <a:defRPr sz="1500">
                <a:solidFill>
                  <a:schemeClr val="dk2"/>
                </a:solidFill>
              </a:defRPr>
            </a:lvl7pPr>
            <a:lvl8pPr lvl="7" algn="r">
              <a:lnSpc>
                <a:spcPct val="90000"/>
              </a:lnSpc>
              <a:spcBef>
                <a:spcPts val="0"/>
              </a:spcBef>
              <a:spcAft>
                <a:spcPts val="0"/>
              </a:spcAft>
              <a:buClr>
                <a:schemeClr val="dk2"/>
              </a:buClr>
              <a:buSzPts val="1500"/>
              <a:buNone/>
              <a:defRPr sz="1500">
                <a:solidFill>
                  <a:schemeClr val="dk2"/>
                </a:solidFill>
              </a:defRPr>
            </a:lvl8pPr>
            <a:lvl9pPr lvl="8" algn="r">
              <a:lnSpc>
                <a:spcPct val="90000"/>
              </a:lnSpc>
              <a:spcBef>
                <a:spcPts val="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tatic Light Blue" showMasterSp="0">
  <p:cSld name="TITLE_1_2_3">
    <p:spTree>
      <p:nvGrpSpPr>
        <p:cNvPr id="160" name="Shape 160"/>
        <p:cNvGrpSpPr/>
        <p:nvPr/>
      </p:nvGrpSpPr>
      <p:grpSpPr>
        <a:xfrm>
          <a:off x="0" y="0"/>
          <a:ext cx="0" cy="0"/>
          <a:chOff x="0" y="0"/>
          <a:chExt cx="0" cy="0"/>
        </a:xfrm>
      </p:grpSpPr>
      <p:pic>
        <p:nvPicPr>
          <p:cNvPr id="161" name="Google Shape;161;p44"/>
          <p:cNvPicPr preferRelativeResize="0"/>
          <p:nvPr/>
        </p:nvPicPr>
        <p:blipFill rotWithShape="1">
          <a:blip r:embed="rId2">
            <a:alphaModFix/>
          </a:blip>
          <a:srcRect b="0" l="0" r="0" t="0"/>
          <a:stretch/>
        </p:blipFill>
        <p:spPr>
          <a:xfrm>
            <a:off x="0" y="0"/>
            <a:ext cx="9144000" cy="5148001"/>
          </a:xfrm>
          <a:prstGeom prst="rect">
            <a:avLst/>
          </a:prstGeom>
          <a:noFill/>
          <a:ln>
            <a:noFill/>
          </a:ln>
        </p:spPr>
      </p:pic>
      <p:sp>
        <p:nvSpPr>
          <p:cNvPr id="162" name="Google Shape;162;p44"/>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163" name="Google Shape;163;p44"/>
          <p:cNvSpPr txBox="1"/>
          <p:nvPr>
            <p:ph idx="1" type="subTitle"/>
          </p:nvPr>
        </p:nvSpPr>
        <p:spPr>
          <a:xfrm>
            <a:off x="587625" y="3187975"/>
            <a:ext cx="3961200" cy="812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Animated" showMasterSp="0">
  <p:cSld name="TITLE_1_2_2">
    <p:spTree>
      <p:nvGrpSpPr>
        <p:cNvPr id="164" name="Shape 164"/>
        <p:cNvGrpSpPr/>
        <p:nvPr/>
      </p:nvGrpSpPr>
      <p:grpSpPr>
        <a:xfrm>
          <a:off x="0" y="0"/>
          <a:ext cx="0" cy="0"/>
          <a:chOff x="0" y="0"/>
          <a:chExt cx="0" cy="0"/>
        </a:xfrm>
      </p:grpSpPr>
      <p:pic>
        <p:nvPicPr>
          <p:cNvPr id="165" name="Google Shape;165;p45"/>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66" name="Google Shape;166;p45"/>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67" name="Google Shape;167;p45"/>
          <p:cNvSpPr txBox="1"/>
          <p:nvPr>
            <p:ph idx="1" type="subTitle"/>
          </p:nvPr>
        </p:nvSpPr>
        <p:spPr>
          <a:xfrm>
            <a:off x="586650" y="3187975"/>
            <a:ext cx="3961200" cy="8289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accent1"/>
              </a:buClr>
              <a:buSzPts val="1800"/>
              <a:buNone/>
              <a:defRPr>
                <a:solidFill>
                  <a:schemeClr val="accent1"/>
                </a:solidFill>
              </a:defRPr>
            </a:lvl1pPr>
            <a:lvl2pPr lvl="1" algn="r">
              <a:lnSpc>
                <a:spcPct val="114000"/>
              </a:lnSpc>
              <a:spcBef>
                <a:spcPts val="200"/>
              </a:spcBef>
              <a:spcAft>
                <a:spcPts val="0"/>
              </a:spcAft>
              <a:buClr>
                <a:schemeClr val="lt1"/>
              </a:buClr>
              <a:buSzPts val="1400"/>
              <a:buNone/>
              <a:defRPr>
                <a:solidFill>
                  <a:schemeClr val="lt1"/>
                </a:solidFill>
              </a:defRPr>
            </a:lvl2pPr>
            <a:lvl3pPr lvl="2" algn="r">
              <a:lnSpc>
                <a:spcPct val="114000"/>
              </a:lnSpc>
              <a:spcBef>
                <a:spcPts val="1200"/>
              </a:spcBef>
              <a:spcAft>
                <a:spcPts val="0"/>
              </a:spcAft>
              <a:buClr>
                <a:schemeClr val="lt1"/>
              </a:buClr>
              <a:buSzPts val="1800"/>
              <a:buNone/>
              <a:defRPr>
                <a:solidFill>
                  <a:schemeClr val="lt1"/>
                </a:solidFill>
              </a:defRPr>
            </a:lvl3pPr>
            <a:lvl4pPr lvl="3" algn="r">
              <a:lnSpc>
                <a:spcPct val="114000"/>
              </a:lnSpc>
              <a:spcBef>
                <a:spcPts val="1200"/>
              </a:spcBef>
              <a:spcAft>
                <a:spcPts val="0"/>
              </a:spcAft>
              <a:buClr>
                <a:schemeClr val="lt1"/>
              </a:buClr>
              <a:buSzPts val="1800"/>
              <a:buNone/>
              <a:defRPr>
                <a:solidFill>
                  <a:schemeClr val="lt1"/>
                </a:solidFill>
              </a:defRPr>
            </a:lvl4pPr>
            <a:lvl5pPr lvl="4" algn="r">
              <a:lnSpc>
                <a:spcPct val="114000"/>
              </a:lnSpc>
              <a:spcBef>
                <a:spcPts val="200"/>
              </a:spcBef>
              <a:spcAft>
                <a:spcPts val="0"/>
              </a:spcAft>
              <a:buClr>
                <a:schemeClr val="lt1"/>
              </a:buClr>
              <a:buSzPts val="1800"/>
              <a:buNone/>
              <a:defRPr>
                <a:solidFill>
                  <a:schemeClr val="lt1"/>
                </a:solidFill>
              </a:defRPr>
            </a:lvl5pPr>
            <a:lvl6pPr lvl="5" algn="r">
              <a:lnSpc>
                <a:spcPct val="90000"/>
              </a:lnSpc>
              <a:spcBef>
                <a:spcPts val="400"/>
              </a:spcBef>
              <a:spcAft>
                <a:spcPts val="0"/>
              </a:spcAft>
              <a:buClr>
                <a:schemeClr val="lt1"/>
              </a:buClr>
              <a:buSzPts val="1800"/>
              <a:buNone/>
              <a:defRPr>
                <a:solidFill>
                  <a:schemeClr val="lt1"/>
                </a:solidFill>
              </a:defRPr>
            </a:lvl6pPr>
            <a:lvl7pPr lvl="6" algn="r">
              <a:lnSpc>
                <a:spcPct val="90000"/>
              </a:lnSpc>
              <a:spcBef>
                <a:spcPts val="400"/>
              </a:spcBef>
              <a:spcAft>
                <a:spcPts val="0"/>
              </a:spcAft>
              <a:buClr>
                <a:schemeClr val="lt1"/>
              </a:buClr>
              <a:buSzPts val="1800"/>
              <a:buNone/>
              <a:defRPr>
                <a:solidFill>
                  <a:schemeClr val="lt1"/>
                </a:solidFill>
              </a:defRPr>
            </a:lvl7pPr>
            <a:lvl8pPr lvl="7" algn="r">
              <a:lnSpc>
                <a:spcPct val="90000"/>
              </a:lnSpc>
              <a:spcBef>
                <a:spcPts val="400"/>
              </a:spcBef>
              <a:spcAft>
                <a:spcPts val="0"/>
              </a:spcAft>
              <a:buClr>
                <a:schemeClr val="lt1"/>
              </a:buClr>
              <a:buSzPts val="1800"/>
              <a:buNone/>
              <a:defRPr>
                <a:solidFill>
                  <a:schemeClr val="lt1"/>
                </a:solidFill>
              </a:defRPr>
            </a:lvl8pPr>
            <a:lvl9pPr lvl="8"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Static" showMasterSp="0">
  <p:cSld name="TITLE_1_2_2_2">
    <p:spTree>
      <p:nvGrpSpPr>
        <p:cNvPr id="168" name="Shape 168"/>
        <p:cNvGrpSpPr/>
        <p:nvPr/>
      </p:nvGrpSpPr>
      <p:grpSpPr>
        <a:xfrm>
          <a:off x="0" y="0"/>
          <a:ext cx="0" cy="0"/>
          <a:chOff x="0" y="0"/>
          <a:chExt cx="0" cy="0"/>
        </a:xfrm>
      </p:grpSpPr>
      <p:pic>
        <p:nvPicPr>
          <p:cNvPr id="169" name="Google Shape;169;p46"/>
          <p:cNvPicPr preferRelativeResize="0"/>
          <p:nvPr/>
        </p:nvPicPr>
        <p:blipFill rotWithShape="1">
          <a:blip r:embed="rId2">
            <a:alphaModFix/>
          </a:blip>
          <a:srcRect b="585" l="0" r="0" t="0"/>
          <a:stretch/>
        </p:blipFill>
        <p:spPr>
          <a:xfrm>
            <a:off x="0" y="0"/>
            <a:ext cx="9144001" cy="5148000"/>
          </a:xfrm>
          <a:prstGeom prst="rect">
            <a:avLst/>
          </a:prstGeom>
          <a:noFill/>
          <a:ln>
            <a:noFill/>
          </a:ln>
        </p:spPr>
      </p:pic>
      <p:sp>
        <p:nvSpPr>
          <p:cNvPr id="170" name="Google Shape;170;p46"/>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71" name="Google Shape;171;p46"/>
          <p:cNvSpPr txBox="1"/>
          <p:nvPr>
            <p:ph idx="1" type="subTitle"/>
          </p:nvPr>
        </p:nvSpPr>
        <p:spPr>
          <a:xfrm>
            <a:off x="586650" y="3187975"/>
            <a:ext cx="3961200" cy="7908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accent1"/>
              </a:buClr>
              <a:buSzPts val="1800"/>
              <a:buNone/>
              <a:defRPr>
                <a:solidFill>
                  <a:schemeClr val="accent1"/>
                </a:solidFill>
              </a:defRPr>
            </a:lvl1pPr>
            <a:lvl2pPr lvl="1" algn="r">
              <a:lnSpc>
                <a:spcPct val="114000"/>
              </a:lnSpc>
              <a:spcBef>
                <a:spcPts val="200"/>
              </a:spcBef>
              <a:spcAft>
                <a:spcPts val="0"/>
              </a:spcAft>
              <a:buClr>
                <a:schemeClr val="lt1"/>
              </a:buClr>
              <a:buSzPts val="1400"/>
              <a:buNone/>
              <a:defRPr>
                <a:solidFill>
                  <a:schemeClr val="lt1"/>
                </a:solidFill>
              </a:defRPr>
            </a:lvl2pPr>
            <a:lvl3pPr lvl="2" algn="r">
              <a:lnSpc>
                <a:spcPct val="114000"/>
              </a:lnSpc>
              <a:spcBef>
                <a:spcPts val="1200"/>
              </a:spcBef>
              <a:spcAft>
                <a:spcPts val="0"/>
              </a:spcAft>
              <a:buClr>
                <a:schemeClr val="lt1"/>
              </a:buClr>
              <a:buSzPts val="1800"/>
              <a:buNone/>
              <a:defRPr>
                <a:solidFill>
                  <a:schemeClr val="lt1"/>
                </a:solidFill>
              </a:defRPr>
            </a:lvl3pPr>
            <a:lvl4pPr lvl="3" algn="r">
              <a:lnSpc>
                <a:spcPct val="114000"/>
              </a:lnSpc>
              <a:spcBef>
                <a:spcPts val="1200"/>
              </a:spcBef>
              <a:spcAft>
                <a:spcPts val="0"/>
              </a:spcAft>
              <a:buClr>
                <a:schemeClr val="lt1"/>
              </a:buClr>
              <a:buSzPts val="1800"/>
              <a:buNone/>
              <a:defRPr>
                <a:solidFill>
                  <a:schemeClr val="lt1"/>
                </a:solidFill>
              </a:defRPr>
            </a:lvl4pPr>
            <a:lvl5pPr lvl="4" algn="r">
              <a:lnSpc>
                <a:spcPct val="114000"/>
              </a:lnSpc>
              <a:spcBef>
                <a:spcPts val="200"/>
              </a:spcBef>
              <a:spcAft>
                <a:spcPts val="0"/>
              </a:spcAft>
              <a:buClr>
                <a:schemeClr val="lt1"/>
              </a:buClr>
              <a:buSzPts val="1800"/>
              <a:buNone/>
              <a:defRPr>
                <a:solidFill>
                  <a:schemeClr val="lt1"/>
                </a:solidFill>
              </a:defRPr>
            </a:lvl5pPr>
            <a:lvl6pPr lvl="5" algn="r">
              <a:lnSpc>
                <a:spcPct val="90000"/>
              </a:lnSpc>
              <a:spcBef>
                <a:spcPts val="400"/>
              </a:spcBef>
              <a:spcAft>
                <a:spcPts val="0"/>
              </a:spcAft>
              <a:buClr>
                <a:schemeClr val="lt1"/>
              </a:buClr>
              <a:buSzPts val="1800"/>
              <a:buNone/>
              <a:defRPr>
                <a:solidFill>
                  <a:schemeClr val="lt1"/>
                </a:solidFill>
              </a:defRPr>
            </a:lvl6pPr>
            <a:lvl7pPr lvl="6" algn="r">
              <a:lnSpc>
                <a:spcPct val="90000"/>
              </a:lnSpc>
              <a:spcBef>
                <a:spcPts val="400"/>
              </a:spcBef>
              <a:spcAft>
                <a:spcPts val="0"/>
              </a:spcAft>
              <a:buClr>
                <a:schemeClr val="lt1"/>
              </a:buClr>
              <a:buSzPts val="1800"/>
              <a:buNone/>
              <a:defRPr>
                <a:solidFill>
                  <a:schemeClr val="lt1"/>
                </a:solidFill>
              </a:defRPr>
            </a:lvl7pPr>
            <a:lvl8pPr lvl="7" algn="r">
              <a:lnSpc>
                <a:spcPct val="90000"/>
              </a:lnSpc>
              <a:spcBef>
                <a:spcPts val="400"/>
              </a:spcBef>
              <a:spcAft>
                <a:spcPts val="0"/>
              </a:spcAft>
              <a:buClr>
                <a:schemeClr val="lt1"/>
              </a:buClr>
              <a:buSzPts val="1800"/>
              <a:buNone/>
              <a:defRPr>
                <a:solidFill>
                  <a:schemeClr val="lt1"/>
                </a:solidFill>
              </a:defRPr>
            </a:lvl8pPr>
            <a:lvl9pPr lvl="8" algn="r">
              <a:lnSpc>
                <a:spcPct val="90000"/>
              </a:lnSpc>
              <a:spcBef>
                <a:spcPts val="400"/>
              </a:spcBef>
              <a:spcAft>
                <a:spcPts val="0"/>
              </a:spcAft>
              <a:buClr>
                <a:schemeClr val="lt1"/>
              </a:buClr>
              <a:buSzPts val="1800"/>
              <a:buNone/>
              <a:defRPr>
                <a:solidFill>
                  <a:schemeClr val="lt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Animated" showMasterSp="0">
  <p:cSld name="TITLE_1_2_2_1">
    <p:spTree>
      <p:nvGrpSpPr>
        <p:cNvPr id="172" name="Shape 172"/>
        <p:cNvGrpSpPr/>
        <p:nvPr/>
      </p:nvGrpSpPr>
      <p:grpSpPr>
        <a:xfrm>
          <a:off x="0" y="0"/>
          <a:ext cx="0" cy="0"/>
          <a:chOff x="0" y="0"/>
          <a:chExt cx="0" cy="0"/>
        </a:xfrm>
      </p:grpSpPr>
      <p:pic>
        <p:nvPicPr>
          <p:cNvPr id="173" name="Google Shape;173;p47"/>
          <p:cNvPicPr preferRelativeResize="0"/>
          <p:nvPr/>
        </p:nvPicPr>
        <p:blipFill rotWithShape="1">
          <a:blip r:embed="rId2">
            <a:alphaModFix/>
          </a:blip>
          <a:srcRect b="0" l="0" r="704" t="0"/>
          <a:stretch/>
        </p:blipFill>
        <p:spPr>
          <a:xfrm>
            <a:off x="0" y="0"/>
            <a:ext cx="9144000" cy="5148000"/>
          </a:xfrm>
          <a:prstGeom prst="rect">
            <a:avLst/>
          </a:prstGeom>
          <a:noFill/>
          <a:ln>
            <a:noFill/>
          </a:ln>
        </p:spPr>
      </p:pic>
      <p:sp>
        <p:nvSpPr>
          <p:cNvPr id="174" name="Google Shape;174;p47"/>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75" name="Google Shape;175;p47"/>
          <p:cNvSpPr txBox="1"/>
          <p:nvPr>
            <p:ph idx="1" type="subTitle"/>
          </p:nvPr>
        </p:nvSpPr>
        <p:spPr>
          <a:xfrm>
            <a:off x="586650" y="3187975"/>
            <a:ext cx="3961200" cy="8343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SzPts val="1400"/>
              <a:buNone/>
              <a:defRPr/>
            </a:lvl2pPr>
            <a:lvl3pPr lvl="2" algn="r">
              <a:lnSpc>
                <a:spcPct val="114000"/>
              </a:lnSpc>
              <a:spcBef>
                <a:spcPts val="1200"/>
              </a:spcBef>
              <a:spcAft>
                <a:spcPts val="0"/>
              </a:spcAft>
              <a:buSzPts val="1800"/>
              <a:buNone/>
              <a:defRPr/>
            </a:lvl3pPr>
            <a:lvl4pPr lvl="3" algn="r">
              <a:lnSpc>
                <a:spcPct val="114000"/>
              </a:lnSpc>
              <a:spcBef>
                <a:spcPts val="1200"/>
              </a:spcBef>
              <a:spcAft>
                <a:spcPts val="0"/>
              </a:spcAft>
              <a:buSzPts val="1800"/>
              <a:buNone/>
              <a:defRPr/>
            </a:lvl4pPr>
            <a:lvl5pPr lvl="4" algn="r">
              <a:lnSpc>
                <a:spcPct val="114000"/>
              </a:lnSpc>
              <a:spcBef>
                <a:spcPts val="200"/>
              </a:spcBef>
              <a:spcAft>
                <a:spcPts val="0"/>
              </a:spcAft>
              <a:buSzPts val="1800"/>
              <a:buNone/>
              <a:defRPr/>
            </a:lvl5pPr>
            <a:lvl6pPr lvl="5" algn="r">
              <a:lnSpc>
                <a:spcPct val="90000"/>
              </a:lnSpc>
              <a:spcBef>
                <a:spcPts val="400"/>
              </a:spcBef>
              <a:spcAft>
                <a:spcPts val="0"/>
              </a:spcAft>
              <a:buSzPts val="1800"/>
              <a:buNone/>
              <a:defRPr/>
            </a:lvl6pPr>
            <a:lvl7pPr lvl="6" algn="r">
              <a:lnSpc>
                <a:spcPct val="90000"/>
              </a:lnSpc>
              <a:spcBef>
                <a:spcPts val="400"/>
              </a:spcBef>
              <a:spcAft>
                <a:spcPts val="0"/>
              </a:spcAft>
              <a:buSzPts val="1800"/>
              <a:buNone/>
              <a:defRPr/>
            </a:lvl7pPr>
            <a:lvl8pPr lvl="7" algn="r">
              <a:lnSpc>
                <a:spcPct val="90000"/>
              </a:lnSpc>
              <a:spcBef>
                <a:spcPts val="400"/>
              </a:spcBef>
              <a:spcAft>
                <a:spcPts val="0"/>
              </a:spcAft>
              <a:buSzPts val="1800"/>
              <a:buNone/>
              <a:defRPr/>
            </a:lvl8pPr>
            <a:lvl9pPr lvl="8" algn="r">
              <a:lnSpc>
                <a:spcPct val="90000"/>
              </a:lnSpc>
              <a:spcBef>
                <a:spcPts val="400"/>
              </a:spcBef>
              <a:spcAft>
                <a:spcPts val="0"/>
              </a:spcAft>
              <a:buSzPts val="1800"/>
              <a:buNone/>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edium Blue 2 Static" showMasterSp="0">
  <p:cSld name="TITLE_1_2_2_1_1">
    <p:spTree>
      <p:nvGrpSpPr>
        <p:cNvPr id="176" name="Shape 176"/>
        <p:cNvGrpSpPr/>
        <p:nvPr/>
      </p:nvGrpSpPr>
      <p:grpSpPr>
        <a:xfrm>
          <a:off x="0" y="0"/>
          <a:ext cx="0" cy="0"/>
          <a:chOff x="0" y="0"/>
          <a:chExt cx="0" cy="0"/>
        </a:xfrm>
      </p:grpSpPr>
      <p:pic>
        <p:nvPicPr>
          <p:cNvPr id="177" name="Google Shape;177;p48"/>
          <p:cNvPicPr preferRelativeResize="0"/>
          <p:nvPr/>
        </p:nvPicPr>
        <p:blipFill rotWithShape="1">
          <a:blip r:embed="rId2">
            <a:alphaModFix/>
          </a:blip>
          <a:srcRect b="0" l="0" r="0" t="0"/>
          <a:stretch/>
        </p:blipFill>
        <p:spPr>
          <a:xfrm>
            <a:off x="11" y="0"/>
            <a:ext cx="9144000" cy="5148001"/>
          </a:xfrm>
          <a:prstGeom prst="rect">
            <a:avLst/>
          </a:prstGeom>
          <a:noFill/>
          <a:ln>
            <a:noFill/>
          </a:ln>
        </p:spPr>
      </p:pic>
      <p:sp>
        <p:nvSpPr>
          <p:cNvPr id="178" name="Google Shape;178;p48"/>
          <p:cNvSpPr txBox="1"/>
          <p:nvPr>
            <p:ph type="ctrTitle"/>
          </p:nvPr>
        </p:nvSpPr>
        <p:spPr>
          <a:xfrm>
            <a:off x="558000" y="1221575"/>
            <a:ext cx="54252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lt1"/>
              </a:buClr>
              <a:buSzPts val="6000"/>
              <a:buNone/>
              <a:defRPr sz="6000">
                <a:solidFill>
                  <a:schemeClr val="lt1"/>
                </a:solidFill>
              </a:defRPr>
            </a:lvl1pPr>
            <a:lvl2pPr lvl="1"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1100"/>
              <a:buFont typeface="Inter Tight Medium"/>
              <a:buNone/>
              <a:defRPr>
                <a:solidFill>
                  <a:schemeClr val="lt1"/>
                </a:solidFill>
                <a:latin typeface="Inter Tight Medium"/>
                <a:ea typeface="Inter Tight Medium"/>
                <a:cs typeface="Inter Tight Medium"/>
                <a:sym typeface="Inter Tight Medium"/>
              </a:defRPr>
            </a:lvl9pPr>
          </a:lstStyle>
          <a:p/>
        </p:txBody>
      </p:sp>
      <p:sp>
        <p:nvSpPr>
          <p:cNvPr id="179" name="Google Shape;179;p48"/>
          <p:cNvSpPr txBox="1"/>
          <p:nvPr>
            <p:ph idx="1" type="subTitle"/>
          </p:nvPr>
        </p:nvSpPr>
        <p:spPr>
          <a:xfrm>
            <a:off x="586650" y="3187975"/>
            <a:ext cx="3961200" cy="9267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None/>
              <a:defRPr/>
            </a:lvl1pPr>
            <a:lvl2pPr lvl="1" algn="r">
              <a:lnSpc>
                <a:spcPct val="114000"/>
              </a:lnSpc>
              <a:spcBef>
                <a:spcPts val="200"/>
              </a:spcBef>
              <a:spcAft>
                <a:spcPts val="0"/>
              </a:spcAft>
              <a:buSzPts val="1400"/>
              <a:buNone/>
              <a:defRPr/>
            </a:lvl2pPr>
            <a:lvl3pPr lvl="2" algn="r">
              <a:lnSpc>
                <a:spcPct val="114000"/>
              </a:lnSpc>
              <a:spcBef>
                <a:spcPts val="1200"/>
              </a:spcBef>
              <a:spcAft>
                <a:spcPts val="0"/>
              </a:spcAft>
              <a:buSzPts val="1800"/>
              <a:buNone/>
              <a:defRPr/>
            </a:lvl3pPr>
            <a:lvl4pPr lvl="3" algn="r">
              <a:lnSpc>
                <a:spcPct val="114000"/>
              </a:lnSpc>
              <a:spcBef>
                <a:spcPts val="1200"/>
              </a:spcBef>
              <a:spcAft>
                <a:spcPts val="0"/>
              </a:spcAft>
              <a:buSzPts val="1800"/>
              <a:buNone/>
              <a:defRPr/>
            </a:lvl4pPr>
            <a:lvl5pPr lvl="4" algn="r">
              <a:lnSpc>
                <a:spcPct val="114000"/>
              </a:lnSpc>
              <a:spcBef>
                <a:spcPts val="200"/>
              </a:spcBef>
              <a:spcAft>
                <a:spcPts val="0"/>
              </a:spcAft>
              <a:buSzPts val="1800"/>
              <a:buNone/>
              <a:defRPr/>
            </a:lvl5pPr>
            <a:lvl6pPr lvl="5" algn="r">
              <a:lnSpc>
                <a:spcPct val="90000"/>
              </a:lnSpc>
              <a:spcBef>
                <a:spcPts val="400"/>
              </a:spcBef>
              <a:spcAft>
                <a:spcPts val="0"/>
              </a:spcAft>
              <a:buSzPts val="1800"/>
              <a:buNone/>
              <a:defRPr/>
            </a:lvl6pPr>
            <a:lvl7pPr lvl="6" algn="r">
              <a:lnSpc>
                <a:spcPct val="90000"/>
              </a:lnSpc>
              <a:spcBef>
                <a:spcPts val="400"/>
              </a:spcBef>
              <a:spcAft>
                <a:spcPts val="0"/>
              </a:spcAft>
              <a:buSzPts val="1800"/>
              <a:buNone/>
              <a:defRPr/>
            </a:lvl7pPr>
            <a:lvl8pPr lvl="7" algn="r">
              <a:lnSpc>
                <a:spcPct val="90000"/>
              </a:lnSpc>
              <a:spcBef>
                <a:spcPts val="400"/>
              </a:spcBef>
              <a:spcAft>
                <a:spcPts val="0"/>
              </a:spcAft>
              <a:buSzPts val="1800"/>
              <a:buNone/>
              <a:defRPr/>
            </a:lvl8pPr>
            <a:lvl9pPr lvl="8" algn="r">
              <a:lnSpc>
                <a:spcPct val="90000"/>
              </a:lnSpc>
              <a:spcBef>
                <a:spcPts val="400"/>
              </a:spcBef>
              <a:spcAft>
                <a:spcPts val="0"/>
              </a:spcAft>
              <a:buSzPts val="18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White" showMasterSp="0">
  <p:cSld name="TITLE_1_1">
    <p:spTree>
      <p:nvGrpSpPr>
        <p:cNvPr id="180" name="Shape 180"/>
        <p:cNvGrpSpPr/>
        <p:nvPr/>
      </p:nvGrpSpPr>
      <p:grpSpPr>
        <a:xfrm>
          <a:off x="0" y="0"/>
          <a:ext cx="0" cy="0"/>
          <a:chOff x="0" y="0"/>
          <a:chExt cx="0" cy="0"/>
        </a:xfrm>
      </p:grpSpPr>
      <p:sp>
        <p:nvSpPr>
          <p:cNvPr id="181" name="Google Shape;181;p49"/>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5"/>
              </a:buClr>
              <a:buSzPts val="6000"/>
              <a:buNone/>
              <a:defRPr sz="6000">
                <a:solidFill>
                  <a:schemeClr val="accent5"/>
                </a:solidFill>
              </a:defRPr>
            </a:lvl1pPr>
            <a:lvl2pPr lvl="1"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800"/>
              <a:buFont typeface="Inter Tight Medium"/>
              <a:buNone/>
              <a:defRPr sz="6800">
                <a:solidFill>
                  <a:schemeClr val="dk1"/>
                </a:solidFill>
                <a:latin typeface="Inter Tight Medium"/>
                <a:ea typeface="Inter Tight Medium"/>
                <a:cs typeface="Inter Tight Medium"/>
                <a:sym typeface="Inter Tight Medium"/>
              </a:defRPr>
            </a:lvl9pPr>
          </a:lstStyle>
          <a:p/>
        </p:txBody>
      </p:sp>
      <p:sp>
        <p:nvSpPr>
          <p:cNvPr id="182" name="Google Shape;182;p49"/>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600"/>
              </a:spcBef>
              <a:spcAft>
                <a:spcPts val="0"/>
              </a:spcAft>
              <a:buSzPts val="1800"/>
              <a:buChar char="•"/>
              <a:defRPr/>
            </a:lvl1pPr>
            <a:lvl2pPr indent="-317500" lvl="1" marL="914400" algn="l">
              <a:lnSpc>
                <a:spcPct val="200000"/>
              </a:lnSpc>
              <a:spcBef>
                <a:spcPts val="1200"/>
              </a:spcBef>
              <a:spcAft>
                <a:spcPts val="0"/>
              </a:spcAft>
              <a:buSzPts val="1400"/>
              <a:buChar char="•"/>
              <a:defRPr/>
            </a:lvl2pPr>
            <a:lvl3pPr indent="-342900" lvl="2" marL="1371600" algn="l">
              <a:lnSpc>
                <a:spcPct val="200000"/>
              </a:lnSpc>
              <a:spcBef>
                <a:spcPts val="1200"/>
              </a:spcBef>
              <a:spcAft>
                <a:spcPts val="0"/>
              </a:spcAft>
              <a:buSzPts val="1800"/>
              <a:buChar char="•"/>
              <a:defRPr/>
            </a:lvl3pPr>
            <a:lvl4pPr indent="-342900" lvl="3" marL="1828800" algn="l">
              <a:lnSpc>
                <a:spcPct val="200000"/>
              </a:lnSpc>
              <a:spcBef>
                <a:spcPts val="1200"/>
              </a:spcBef>
              <a:spcAft>
                <a:spcPts val="0"/>
              </a:spcAft>
              <a:buSzPts val="1800"/>
              <a:buChar char="•"/>
              <a:defRPr/>
            </a:lvl4pPr>
            <a:lvl5pPr indent="-342900" lvl="4" marL="2286000" algn="l">
              <a:lnSpc>
                <a:spcPct val="200000"/>
              </a:lnSpc>
              <a:spcBef>
                <a:spcPts val="200"/>
              </a:spcBef>
              <a:spcAft>
                <a:spcPts val="0"/>
              </a:spcAft>
              <a:buSzPts val="1800"/>
              <a:buChar char="•"/>
              <a:defRPr/>
            </a:lvl5pPr>
            <a:lvl6pPr indent="-342900" lvl="5" marL="2743200" algn="l">
              <a:lnSpc>
                <a:spcPct val="200000"/>
              </a:lnSpc>
              <a:spcBef>
                <a:spcPts val="400"/>
              </a:spcBef>
              <a:spcAft>
                <a:spcPts val="0"/>
              </a:spcAft>
              <a:buSzPts val="1800"/>
              <a:buChar char="•"/>
              <a:defRPr/>
            </a:lvl6pPr>
            <a:lvl7pPr indent="-342900" lvl="6" marL="3200400" algn="l">
              <a:lnSpc>
                <a:spcPct val="200000"/>
              </a:lnSpc>
              <a:spcBef>
                <a:spcPts val="400"/>
              </a:spcBef>
              <a:spcAft>
                <a:spcPts val="0"/>
              </a:spcAft>
              <a:buSzPts val="1800"/>
              <a:buChar char="•"/>
              <a:defRPr/>
            </a:lvl7pPr>
            <a:lvl8pPr indent="-342900" lvl="7" marL="3657600" algn="l">
              <a:lnSpc>
                <a:spcPct val="200000"/>
              </a:lnSpc>
              <a:spcBef>
                <a:spcPts val="400"/>
              </a:spcBef>
              <a:spcAft>
                <a:spcPts val="0"/>
              </a:spcAft>
              <a:buSzPts val="1800"/>
              <a:buChar char="•"/>
              <a:defRPr/>
            </a:lvl8pPr>
            <a:lvl9pPr indent="-342900" lvl="8" marL="4114800" algn="l">
              <a:lnSpc>
                <a:spcPct val="200000"/>
              </a:lnSpc>
              <a:spcBef>
                <a:spcPts val="400"/>
              </a:spcBef>
              <a:spcAft>
                <a:spcPts val="0"/>
              </a:spcAft>
              <a:buSzPts val="1800"/>
              <a:buChar char="•"/>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White with Blue Orb" showMasterSp="0">
  <p:cSld name="TITLE_1_1_4">
    <p:spTree>
      <p:nvGrpSpPr>
        <p:cNvPr id="183" name="Shape 183"/>
        <p:cNvGrpSpPr/>
        <p:nvPr/>
      </p:nvGrpSpPr>
      <p:grpSpPr>
        <a:xfrm>
          <a:off x="0" y="0"/>
          <a:ext cx="0" cy="0"/>
          <a:chOff x="0" y="0"/>
          <a:chExt cx="0" cy="0"/>
        </a:xfrm>
      </p:grpSpPr>
      <p:pic>
        <p:nvPicPr>
          <p:cNvPr descr="A picture containing glass, container&#10;&#10;Description automatically generated" id="184" name="Google Shape;184;p50"/>
          <p:cNvPicPr preferRelativeResize="0"/>
          <p:nvPr/>
        </p:nvPicPr>
        <p:blipFill rotWithShape="1">
          <a:blip r:embed="rId2">
            <a:alphaModFix amt="65000"/>
          </a:blip>
          <a:srcRect b="0" l="0" r="0" t="0"/>
          <a:stretch/>
        </p:blipFill>
        <p:spPr>
          <a:xfrm>
            <a:off x="0" y="0"/>
            <a:ext cx="4274701" cy="3433977"/>
          </a:xfrm>
          <a:prstGeom prst="rect">
            <a:avLst/>
          </a:prstGeom>
          <a:noFill/>
          <a:ln>
            <a:noFill/>
          </a:ln>
        </p:spPr>
      </p:pic>
      <p:sp>
        <p:nvSpPr>
          <p:cNvPr id="185" name="Google Shape;185;p50"/>
          <p:cNvSpPr txBox="1"/>
          <p:nvPr>
            <p:ph type="ctrTitle"/>
          </p:nvPr>
        </p:nvSpPr>
        <p:spPr>
          <a:xfrm>
            <a:off x="3850000" y="1180200"/>
            <a:ext cx="49791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4800"/>
              <a:buNone/>
              <a:defRPr sz="4800"/>
            </a:lvl1pPr>
            <a:lvl2pPr lvl="1"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4800"/>
              <a:buFont typeface="Inter Tight Medium"/>
              <a:buNone/>
              <a:defRPr sz="48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ight Blue" showMasterSp="0">
  <p:cSld name="TITLE_1_1_3">
    <p:bg>
      <p:bgPr>
        <a:solidFill>
          <a:schemeClr val="dk2"/>
        </a:solidFill>
      </p:bgPr>
    </p:bg>
    <p:spTree>
      <p:nvGrpSpPr>
        <p:cNvPr id="186" name="Shape 186"/>
        <p:cNvGrpSpPr/>
        <p:nvPr/>
      </p:nvGrpSpPr>
      <p:grpSpPr>
        <a:xfrm>
          <a:off x="0" y="0"/>
          <a:ext cx="0" cy="0"/>
          <a:chOff x="0" y="0"/>
          <a:chExt cx="0" cy="0"/>
        </a:xfrm>
      </p:grpSpPr>
      <p:sp>
        <p:nvSpPr>
          <p:cNvPr id="187" name="Google Shape;187;p51"/>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600"/>
              </a:spcBef>
              <a:spcAft>
                <a:spcPts val="0"/>
              </a:spcAft>
              <a:buSzPts val="1800"/>
              <a:buChar char="•"/>
              <a:defRPr/>
            </a:lvl1pPr>
            <a:lvl2pPr indent="-317500" lvl="1" marL="914400" algn="l">
              <a:lnSpc>
                <a:spcPct val="200000"/>
              </a:lnSpc>
              <a:spcBef>
                <a:spcPts val="1200"/>
              </a:spcBef>
              <a:spcAft>
                <a:spcPts val="0"/>
              </a:spcAft>
              <a:buSzPts val="1400"/>
              <a:buChar char="•"/>
              <a:defRPr/>
            </a:lvl2pPr>
            <a:lvl3pPr indent="-342900" lvl="2" marL="1371600" algn="l">
              <a:lnSpc>
                <a:spcPct val="200000"/>
              </a:lnSpc>
              <a:spcBef>
                <a:spcPts val="1200"/>
              </a:spcBef>
              <a:spcAft>
                <a:spcPts val="0"/>
              </a:spcAft>
              <a:buSzPts val="1800"/>
              <a:buChar char="•"/>
              <a:defRPr/>
            </a:lvl3pPr>
            <a:lvl4pPr indent="-342900" lvl="3" marL="1828800" algn="l">
              <a:lnSpc>
                <a:spcPct val="200000"/>
              </a:lnSpc>
              <a:spcBef>
                <a:spcPts val="1200"/>
              </a:spcBef>
              <a:spcAft>
                <a:spcPts val="0"/>
              </a:spcAft>
              <a:buSzPts val="1800"/>
              <a:buChar char="•"/>
              <a:defRPr/>
            </a:lvl4pPr>
            <a:lvl5pPr indent="-342900" lvl="4" marL="2286000" algn="l">
              <a:lnSpc>
                <a:spcPct val="200000"/>
              </a:lnSpc>
              <a:spcBef>
                <a:spcPts val="200"/>
              </a:spcBef>
              <a:spcAft>
                <a:spcPts val="0"/>
              </a:spcAft>
              <a:buSzPts val="1800"/>
              <a:buChar char="•"/>
              <a:defRPr/>
            </a:lvl5pPr>
            <a:lvl6pPr indent="-342900" lvl="5" marL="2743200" algn="l">
              <a:lnSpc>
                <a:spcPct val="200000"/>
              </a:lnSpc>
              <a:spcBef>
                <a:spcPts val="400"/>
              </a:spcBef>
              <a:spcAft>
                <a:spcPts val="0"/>
              </a:spcAft>
              <a:buSzPts val="1800"/>
              <a:buChar char="•"/>
              <a:defRPr/>
            </a:lvl6pPr>
            <a:lvl7pPr indent="-342900" lvl="6" marL="3200400" algn="l">
              <a:lnSpc>
                <a:spcPct val="200000"/>
              </a:lnSpc>
              <a:spcBef>
                <a:spcPts val="400"/>
              </a:spcBef>
              <a:spcAft>
                <a:spcPts val="0"/>
              </a:spcAft>
              <a:buSzPts val="1800"/>
              <a:buChar char="•"/>
              <a:defRPr/>
            </a:lvl7pPr>
            <a:lvl8pPr indent="-342900" lvl="7" marL="3657600" algn="l">
              <a:lnSpc>
                <a:spcPct val="200000"/>
              </a:lnSpc>
              <a:spcBef>
                <a:spcPts val="400"/>
              </a:spcBef>
              <a:spcAft>
                <a:spcPts val="0"/>
              </a:spcAft>
              <a:buSzPts val="1800"/>
              <a:buChar char="•"/>
              <a:defRPr/>
            </a:lvl8pPr>
            <a:lvl9pPr indent="-342900" lvl="8" marL="4114800" algn="l">
              <a:lnSpc>
                <a:spcPct val="200000"/>
              </a:lnSpc>
              <a:spcBef>
                <a:spcPts val="400"/>
              </a:spcBef>
              <a:spcAft>
                <a:spcPts val="0"/>
              </a:spcAft>
              <a:buSzPts val="1800"/>
              <a:buChar char="•"/>
              <a:defRPr/>
            </a:lvl9pPr>
          </a:lstStyle>
          <a:p/>
        </p:txBody>
      </p:sp>
      <p:sp>
        <p:nvSpPr>
          <p:cNvPr id="188" name="Google Shape;188;p51"/>
          <p:cNvSpPr txBox="1"/>
          <p:nvPr>
            <p:ph type="ctrTitle"/>
          </p:nvPr>
        </p:nvSpPr>
        <p:spPr>
          <a:xfrm>
            <a:off x="553575" y="1221575"/>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SzPts val="6000"/>
              <a:buNone/>
              <a:defRPr sz="6000"/>
            </a:lvl1pPr>
            <a:lvl2pPr lvl="1"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6200"/>
              <a:buFont typeface="Inter Tight Medium"/>
              <a:buNone/>
              <a:defRPr sz="6200">
                <a:solidFill>
                  <a:schemeClr val="dk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Dark" showMasterSp="0">
  <p:cSld name="TITLE_1_1_2">
    <p:bg>
      <p:bgPr>
        <a:solidFill>
          <a:schemeClr val="dk1"/>
        </a:solidFill>
      </p:bgPr>
    </p:bg>
    <p:spTree>
      <p:nvGrpSpPr>
        <p:cNvPr id="189" name="Shape 189"/>
        <p:cNvGrpSpPr/>
        <p:nvPr/>
      </p:nvGrpSpPr>
      <p:grpSpPr>
        <a:xfrm>
          <a:off x="0" y="0"/>
          <a:ext cx="0" cy="0"/>
          <a:chOff x="0" y="0"/>
          <a:chExt cx="0" cy="0"/>
        </a:xfrm>
      </p:grpSpPr>
      <p:sp>
        <p:nvSpPr>
          <p:cNvPr id="190" name="Google Shape;190;p52"/>
          <p:cNvSpPr txBox="1"/>
          <p:nvPr>
            <p:ph type="ctrTitle"/>
          </p:nvPr>
        </p:nvSpPr>
        <p:spPr>
          <a:xfrm>
            <a:off x="558000" y="1180200"/>
            <a:ext cx="42408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accent1"/>
              </a:buClr>
              <a:buSzPts val="6000"/>
              <a:buNone/>
              <a:defRPr sz="6000">
                <a:solidFill>
                  <a:schemeClr val="accent1"/>
                </a:solidFill>
              </a:defRPr>
            </a:lvl1pPr>
            <a:lvl2pPr lvl="1"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6800"/>
              <a:buFont typeface="Inter Tight Medium"/>
              <a:buNone/>
              <a:defRPr sz="6800">
                <a:solidFill>
                  <a:schemeClr val="accent1"/>
                </a:solidFill>
                <a:latin typeface="Inter Tight Medium"/>
                <a:ea typeface="Inter Tight Medium"/>
                <a:cs typeface="Inter Tight Medium"/>
                <a:sym typeface="Inter Tight Medium"/>
              </a:defRPr>
            </a:lvl9pPr>
          </a:lstStyle>
          <a:p/>
        </p:txBody>
      </p:sp>
      <p:sp>
        <p:nvSpPr>
          <p:cNvPr id="191" name="Google Shape;191;p52"/>
          <p:cNvSpPr txBox="1"/>
          <p:nvPr>
            <p:ph idx="1" type="body"/>
          </p:nvPr>
        </p:nvSpPr>
        <p:spPr>
          <a:xfrm>
            <a:off x="5190300" y="1019250"/>
            <a:ext cx="3296400" cy="3105000"/>
          </a:xfrm>
          <a:prstGeom prst="rect">
            <a:avLst/>
          </a:prstGeom>
          <a:noFill/>
          <a:ln>
            <a:noFill/>
          </a:ln>
        </p:spPr>
        <p:txBody>
          <a:bodyPr anchorCtr="0" anchor="ctr" bIns="0" lIns="0" spcFirstLastPara="1" rIns="0" wrap="square" tIns="0">
            <a:noAutofit/>
          </a:bodyPr>
          <a:lstStyle>
            <a:lvl1pPr indent="-342900" lvl="0" marL="457200" algn="l">
              <a:lnSpc>
                <a:spcPct val="200000"/>
              </a:lnSpc>
              <a:spcBef>
                <a:spcPts val="600"/>
              </a:spcBef>
              <a:spcAft>
                <a:spcPts val="0"/>
              </a:spcAft>
              <a:buClr>
                <a:schemeClr val="lt1"/>
              </a:buClr>
              <a:buSzPts val="1800"/>
              <a:buChar char="•"/>
              <a:defRPr>
                <a:solidFill>
                  <a:schemeClr val="lt1"/>
                </a:solidFill>
              </a:defRPr>
            </a:lvl1pPr>
            <a:lvl2pPr indent="-317500" lvl="1" marL="914400" algn="l">
              <a:lnSpc>
                <a:spcPct val="200000"/>
              </a:lnSpc>
              <a:spcBef>
                <a:spcPts val="1200"/>
              </a:spcBef>
              <a:spcAft>
                <a:spcPts val="0"/>
              </a:spcAft>
              <a:buClr>
                <a:schemeClr val="lt1"/>
              </a:buClr>
              <a:buSzPts val="1400"/>
              <a:buChar char="•"/>
              <a:defRPr>
                <a:solidFill>
                  <a:schemeClr val="lt1"/>
                </a:solidFill>
              </a:defRPr>
            </a:lvl2pPr>
            <a:lvl3pPr indent="-342900" lvl="2" marL="1371600" algn="l">
              <a:lnSpc>
                <a:spcPct val="200000"/>
              </a:lnSpc>
              <a:spcBef>
                <a:spcPts val="1200"/>
              </a:spcBef>
              <a:spcAft>
                <a:spcPts val="0"/>
              </a:spcAft>
              <a:buClr>
                <a:schemeClr val="lt1"/>
              </a:buClr>
              <a:buSzPts val="1800"/>
              <a:buChar char="•"/>
              <a:defRPr>
                <a:solidFill>
                  <a:schemeClr val="lt1"/>
                </a:solidFill>
              </a:defRPr>
            </a:lvl3pPr>
            <a:lvl4pPr indent="-342900" lvl="3" marL="1828800" algn="l">
              <a:lnSpc>
                <a:spcPct val="200000"/>
              </a:lnSpc>
              <a:spcBef>
                <a:spcPts val="1200"/>
              </a:spcBef>
              <a:spcAft>
                <a:spcPts val="0"/>
              </a:spcAft>
              <a:buClr>
                <a:schemeClr val="lt1"/>
              </a:buClr>
              <a:buSzPts val="1800"/>
              <a:buChar char="•"/>
              <a:defRPr>
                <a:solidFill>
                  <a:schemeClr val="lt1"/>
                </a:solidFill>
              </a:defRPr>
            </a:lvl4pPr>
            <a:lvl5pPr indent="-342900" lvl="4" marL="2286000" algn="l">
              <a:lnSpc>
                <a:spcPct val="200000"/>
              </a:lnSpc>
              <a:spcBef>
                <a:spcPts val="200"/>
              </a:spcBef>
              <a:spcAft>
                <a:spcPts val="0"/>
              </a:spcAft>
              <a:buClr>
                <a:schemeClr val="lt1"/>
              </a:buClr>
              <a:buSzPts val="1800"/>
              <a:buChar char="•"/>
              <a:defRPr>
                <a:solidFill>
                  <a:schemeClr val="lt1"/>
                </a:solidFill>
              </a:defRPr>
            </a:lvl5pPr>
            <a:lvl6pPr indent="-342900" lvl="5" marL="2743200" algn="l">
              <a:lnSpc>
                <a:spcPct val="200000"/>
              </a:lnSpc>
              <a:spcBef>
                <a:spcPts val="400"/>
              </a:spcBef>
              <a:spcAft>
                <a:spcPts val="0"/>
              </a:spcAft>
              <a:buClr>
                <a:schemeClr val="lt1"/>
              </a:buClr>
              <a:buSzPts val="1800"/>
              <a:buChar char="•"/>
              <a:defRPr>
                <a:solidFill>
                  <a:schemeClr val="lt1"/>
                </a:solidFill>
              </a:defRPr>
            </a:lvl6pPr>
            <a:lvl7pPr indent="-342900" lvl="6" marL="3200400" algn="l">
              <a:lnSpc>
                <a:spcPct val="200000"/>
              </a:lnSpc>
              <a:spcBef>
                <a:spcPts val="400"/>
              </a:spcBef>
              <a:spcAft>
                <a:spcPts val="0"/>
              </a:spcAft>
              <a:buClr>
                <a:schemeClr val="lt1"/>
              </a:buClr>
              <a:buSzPts val="1800"/>
              <a:buChar char="•"/>
              <a:defRPr>
                <a:solidFill>
                  <a:schemeClr val="lt1"/>
                </a:solidFill>
              </a:defRPr>
            </a:lvl7pPr>
            <a:lvl8pPr indent="-342900" lvl="7" marL="3657600" algn="l">
              <a:lnSpc>
                <a:spcPct val="200000"/>
              </a:lnSpc>
              <a:spcBef>
                <a:spcPts val="400"/>
              </a:spcBef>
              <a:spcAft>
                <a:spcPts val="0"/>
              </a:spcAft>
              <a:buClr>
                <a:schemeClr val="lt1"/>
              </a:buClr>
              <a:buSzPts val="1800"/>
              <a:buChar char="•"/>
              <a:defRPr>
                <a:solidFill>
                  <a:schemeClr val="lt1"/>
                </a:solidFill>
              </a:defRPr>
            </a:lvl8pPr>
            <a:lvl9pPr indent="-342900" lvl="8" marL="4114800" algn="l">
              <a:lnSpc>
                <a:spcPct val="200000"/>
              </a:lnSpc>
              <a:spcBef>
                <a:spcPts val="400"/>
              </a:spcBef>
              <a:spcAft>
                <a:spcPts val="0"/>
              </a:spcAft>
              <a:buClr>
                <a:schemeClr val="lt1"/>
              </a:buClr>
              <a:buSzPts val="18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Dark Blue Orb" showMasterSp="0">
  <p:cSld name="TITLE_1_1_2_1">
    <p:bg>
      <p:bgPr>
        <a:solidFill>
          <a:schemeClr val="dk1"/>
        </a:solidFill>
      </p:bgPr>
    </p:bg>
    <p:spTree>
      <p:nvGrpSpPr>
        <p:cNvPr id="192" name="Shape 192"/>
        <p:cNvGrpSpPr/>
        <p:nvPr/>
      </p:nvGrpSpPr>
      <p:grpSpPr>
        <a:xfrm>
          <a:off x="0" y="0"/>
          <a:ext cx="0" cy="0"/>
          <a:chOff x="0" y="0"/>
          <a:chExt cx="0" cy="0"/>
        </a:xfrm>
      </p:grpSpPr>
      <p:sp>
        <p:nvSpPr>
          <p:cNvPr id="193" name="Google Shape;193;p53"/>
          <p:cNvSpPr txBox="1"/>
          <p:nvPr>
            <p:ph type="ctrTitle"/>
          </p:nvPr>
        </p:nvSpPr>
        <p:spPr>
          <a:xfrm>
            <a:off x="575225" y="1221575"/>
            <a:ext cx="5417100" cy="2783100"/>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accent1"/>
              </a:buClr>
              <a:buSzPts val="4800"/>
              <a:buNone/>
              <a:defRPr sz="4800">
                <a:solidFill>
                  <a:schemeClr val="accent1"/>
                </a:solidFill>
              </a:defRPr>
            </a:lvl1pPr>
            <a:lvl2pPr lvl="1"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4800"/>
              <a:buFont typeface="Inter Tight Medium"/>
              <a:buNone/>
              <a:defRPr sz="4800">
                <a:solidFill>
                  <a:schemeClr val="accent1"/>
                </a:solidFill>
                <a:latin typeface="Inter Tight Medium"/>
                <a:ea typeface="Inter Tight Medium"/>
                <a:cs typeface="Inter Tight Medium"/>
                <a:sym typeface="Inter Tight Medium"/>
              </a:defRPr>
            </a:lvl9pPr>
          </a:lstStyle>
          <a:p/>
        </p:txBody>
      </p:sp>
      <p:sp>
        <p:nvSpPr>
          <p:cNvPr id="194" name="Google Shape;194;p53"/>
          <p:cNvSpPr txBox="1"/>
          <p:nvPr>
            <p:ph idx="1" type="subTitle"/>
          </p:nvPr>
        </p:nvSpPr>
        <p:spPr>
          <a:xfrm>
            <a:off x="6938735" y="4593635"/>
            <a:ext cx="2038200" cy="382800"/>
          </a:xfrm>
          <a:prstGeom prst="rect">
            <a:avLst/>
          </a:prstGeom>
          <a:noFill/>
          <a:ln>
            <a:noFill/>
          </a:ln>
        </p:spPr>
        <p:txBody>
          <a:bodyPr anchorCtr="0" anchor="b" bIns="0" lIns="0" spcFirstLastPara="1" rIns="0" wrap="square" tIns="0">
            <a:noAutofit/>
          </a:bodyPr>
          <a:lstStyle>
            <a:lvl1pPr lvl="0" algn="r">
              <a:lnSpc>
                <a:spcPct val="85000"/>
              </a:lnSpc>
              <a:spcBef>
                <a:spcPts val="0"/>
              </a:spcBef>
              <a:spcAft>
                <a:spcPts val="0"/>
              </a:spcAft>
              <a:buSzPts val="1400"/>
              <a:buNone/>
              <a:defRPr sz="1400"/>
            </a:lvl1pPr>
            <a:lvl2pPr lvl="1" algn="r">
              <a:lnSpc>
                <a:spcPct val="85000"/>
              </a:lnSpc>
              <a:spcBef>
                <a:spcPts val="1200"/>
              </a:spcBef>
              <a:spcAft>
                <a:spcPts val="0"/>
              </a:spcAft>
              <a:buSzPts val="1400"/>
              <a:buNone/>
              <a:defRPr sz="1400"/>
            </a:lvl2pPr>
            <a:lvl3pPr lvl="2" algn="r">
              <a:lnSpc>
                <a:spcPct val="85000"/>
              </a:lnSpc>
              <a:spcBef>
                <a:spcPts val="1200"/>
              </a:spcBef>
              <a:spcAft>
                <a:spcPts val="0"/>
              </a:spcAft>
              <a:buSzPts val="1400"/>
              <a:buNone/>
              <a:defRPr sz="1400"/>
            </a:lvl3pPr>
            <a:lvl4pPr lvl="3" algn="r">
              <a:lnSpc>
                <a:spcPct val="85000"/>
              </a:lnSpc>
              <a:spcBef>
                <a:spcPts val="1200"/>
              </a:spcBef>
              <a:spcAft>
                <a:spcPts val="0"/>
              </a:spcAft>
              <a:buSzPts val="1400"/>
              <a:buNone/>
              <a:defRPr sz="1400"/>
            </a:lvl4pPr>
            <a:lvl5pPr lvl="4" algn="r">
              <a:lnSpc>
                <a:spcPct val="85000"/>
              </a:lnSpc>
              <a:spcBef>
                <a:spcPts val="0"/>
              </a:spcBef>
              <a:spcAft>
                <a:spcPts val="0"/>
              </a:spcAft>
              <a:buSzPts val="1400"/>
              <a:buNone/>
              <a:defRPr sz="1400"/>
            </a:lvl5pPr>
            <a:lvl6pPr lvl="5" algn="r">
              <a:lnSpc>
                <a:spcPct val="85000"/>
              </a:lnSpc>
              <a:spcBef>
                <a:spcPts val="0"/>
              </a:spcBef>
              <a:spcAft>
                <a:spcPts val="0"/>
              </a:spcAft>
              <a:buSzPts val="1400"/>
              <a:buNone/>
              <a:defRPr sz="1400"/>
            </a:lvl6pPr>
            <a:lvl7pPr lvl="6" algn="r">
              <a:lnSpc>
                <a:spcPct val="85000"/>
              </a:lnSpc>
              <a:spcBef>
                <a:spcPts val="0"/>
              </a:spcBef>
              <a:spcAft>
                <a:spcPts val="0"/>
              </a:spcAft>
              <a:buSzPts val="1400"/>
              <a:buNone/>
              <a:defRPr sz="1400"/>
            </a:lvl7pPr>
            <a:lvl8pPr lvl="7" algn="r">
              <a:lnSpc>
                <a:spcPct val="85000"/>
              </a:lnSpc>
              <a:spcBef>
                <a:spcPts val="0"/>
              </a:spcBef>
              <a:spcAft>
                <a:spcPts val="0"/>
              </a:spcAft>
              <a:buSzPts val="1400"/>
              <a:buNone/>
              <a:defRPr sz="1400"/>
            </a:lvl8pPr>
            <a:lvl9pPr lvl="8" algn="r">
              <a:lnSpc>
                <a:spcPct val="85000"/>
              </a:lnSpc>
              <a:spcBef>
                <a:spcPts val="0"/>
              </a:spcBef>
              <a:spcAft>
                <a:spcPts val="0"/>
              </a:spcAft>
              <a:buSzPts val="1400"/>
              <a:buNone/>
              <a:defRPr sz="1400"/>
            </a:lvl9pPr>
          </a:lstStyle>
          <a:p/>
        </p:txBody>
      </p:sp>
      <p:pic>
        <p:nvPicPr>
          <p:cNvPr id="195" name="Google Shape;195;p53"/>
          <p:cNvPicPr preferRelativeResize="0"/>
          <p:nvPr/>
        </p:nvPicPr>
        <p:blipFill rotWithShape="1">
          <a:blip r:embed="rId2">
            <a:alphaModFix/>
          </a:blip>
          <a:srcRect b="0" l="0" r="0" t="0"/>
          <a:stretch/>
        </p:blipFill>
        <p:spPr>
          <a:xfrm>
            <a:off x="5083051" y="2139430"/>
            <a:ext cx="4060948" cy="30040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ing Slide Medium Blue" showMasterSp="0">
  <p:cSld name="TITLE_1_1_2_1_1_1">
    <p:bg>
      <p:bgPr>
        <a:solidFill>
          <a:schemeClr val="accent1"/>
        </a:solidFill>
      </p:bgPr>
    </p:bg>
    <p:spTree>
      <p:nvGrpSpPr>
        <p:cNvPr id="196" name="Shape 196"/>
        <p:cNvGrpSpPr/>
        <p:nvPr/>
      </p:nvGrpSpPr>
      <p:grpSpPr>
        <a:xfrm>
          <a:off x="0" y="0"/>
          <a:ext cx="0" cy="0"/>
          <a:chOff x="0" y="0"/>
          <a:chExt cx="0" cy="0"/>
        </a:xfrm>
      </p:grpSpPr>
      <p:pic>
        <p:nvPicPr>
          <p:cNvPr id="197" name="Google Shape;197;p54"/>
          <p:cNvPicPr preferRelativeResize="0"/>
          <p:nvPr/>
        </p:nvPicPr>
        <p:blipFill rotWithShape="1">
          <a:blip r:embed="rId2">
            <a:alphaModFix amt="29000"/>
          </a:blip>
          <a:srcRect b="0" l="0" r="0" t="0"/>
          <a:stretch/>
        </p:blipFill>
        <p:spPr>
          <a:xfrm>
            <a:off x="0" y="0"/>
            <a:ext cx="9144000" cy="5148001"/>
          </a:xfrm>
          <a:prstGeom prst="rect">
            <a:avLst/>
          </a:prstGeom>
          <a:noFill/>
          <a:ln>
            <a:noFill/>
          </a:ln>
        </p:spPr>
      </p:pic>
      <p:sp>
        <p:nvSpPr>
          <p:cNvPr id="198" name="Google Shape;198;p54"/>
          <p:cNvSpPr txBox="1"/>
          <p:nvPr>
            <p:ph type="ctrTitle"/>
          </p:nvPr>
        </p:nvSpPr>
        <p:spPr>
          <a:xfrm>
            <a:off x="575225" y="1180200"/>
            <a:ext cx="5417100" cy="2783100"/>
          </a:xfrm>
          <a:prstGeom prst="rect">
            <a:avLst/>
          </a:prstGeom>
          <a:noFill/>
          <a:ln>
            <a:noFill/>
          </a:ln>
        </p:spPr>
        <p:txBody>
          <a:bodyPr anchorCtr="0" anchor="ctr" bIns="0" lIns="0" spcFirstLastPara="1" rIns="0" wrap="square" tIns="0">
            <a:noAutofit/>
          </a:bodyPr>
          <a:lstStyle>
            <a:lvl1pPr lvl="0" algn="l">
              <a:lnSpc>
                <a:spcPct val="85000"/>
              </a:lnSpc>
              <a:spcBef>
                <a:spcPts val="0"/>
              </a:spcBef>
              <a:spcAft>
                <a:spcPts val="0"/>
              </a:spcAft>
              <a:buClr>
                <a:schemeClr val="lt1"/>
              </a:buClr>
              <a:buSzPts val="4800"/>
              <a:buNone/>
              <a:defRPr sz="4800">
                <a:solidFill>
                  <a:schemeClr val="lt1"/>
                </a:solidFill>
              </a:defRPr>
            </a:lvl1pPr>
            <a:lvl2pPr lvl="1"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lt1"/>
              </a:buClr>
              <a:buSzPts val="4800"/>
              <a:buFont typeface="Inter Tight Medium"/>
              <a:buNone/>
              <a:defRPr sz="4800">
                <a:solidFill>
                  <a:schemeClr val="lt1"/>
                </a:solidFill>
                <a:latin typeface="Inter Tight Medium"/>
                <a:ea typeface="Inter Tight Medium"/>
                <a:cs typeface="Inter Tight Medium"/>
                <a:sym typeface="Inter Tight Medium"/>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Light Blue" showMasterSp="0">
  <p:cSld name="TITLE_1_2_1">
    <p:bg>
      <p:bgPr>
        <a:solidFill>
          <a:schemeClr val="dk2"/>
        </a:solidFill>
      </p:bgPr>
    </p:bg>
    <p:spTree>
      <p:nvGrpSpPr>
        <p:cNvPr id="199" name="Shape 199"/>
        <p:cNvGrpSpPr/>
        <p:nvPr/>
      </p:nvGrpSpPr>
      <p:grpSpPr>
        <a:xfrm>
          <a:off x="0" y="0"/>
          <a:ext cx="0" cy="0"/>
          <a:chOff x="0" y="0"/>
          <a:chExt cx="0" cy="0"/>
        </a:xfrm>
      </p:grpSpPr>
      <p:sp>
        <p:nvSpPr>
          <p:cNvPr id="200" name="Google Shape;200;p55"/>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sz="4800">
                <a:solidFill>
                  <a:schemeClr val="accent1"/>
                </a:solidFill>
              </a:defRPr>
            </a:lvl1pPr>
            <a:lvl2pPr lvl="1"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01" name="Google Shape;201;p55"/>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wo Lines Dark Blue" showMasterSp="0">
  <p:cSld name="TITLE_1_2_1_2">
    <p:bg>
      <p:bgPr>
        <a:solidFill>
          <a:schemeClr val="dk1"/>
        </a:solidFill>
      </p:bgPr>
    </p:bg>
    <p:spTree>
      <p:nvGrpSpPr>
        <p:cNvPr id="202" name="Shape 202"/>
        <p:cNvGrpSpPr/>
        <p:nvPr/>
      </p:nvGrpSpPr>
      <p:grpSpPr>
        <a:xfrm>
          <a:off x="0" y="0"/>
          <a:ext cx="0" cy="0"/>
          <a:chOff x="0" y="0"/>
          <a:chExt cx="0" cy="0"/>
        </a:xfrm>
      </p:grpSpPr>
      <p:sp>
        <p:nvSpPr>
          <p:cNvPr id="203" name="Google Shape;203;p56"/>
          <p:cNvSpPr txBox="1"/>
          <p:nvPr>
            <p:ph type="ctrTitle"/>
          </p:nvPr>
        </p:nvSpPr>
        <p:spPr>
          <a:xfrm>
            <a:off x="568881" y="1221575"/>
            <a:ext cx="7873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4800"/>
              <a:buNone/>
              <a:defRPr sz="4800">
                <a:solidFill>
                  <a:schemeClr val="accent1"/>
                </a:solidFill>
              </a:defRPr>
            </a:lvl1pPr>
            <a:lvl2pPr lvl="1"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04" name="Google Shape;204;p56"/>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Light Blue" showMasterSp="0">
  <p:cSld name="TITLE_1_2_1_1">
    <p:bg>
      <p:bgPr>
        <a:solidFill>
          <a:schemeClr val="dk2"/>
        </a:solidFill>
      </p:bgPr>
    </p:bg>
    <p:spTree>
      <p:nvGrpSpPr>
        <p:cNvPr id="205" name="Shape 205"/>
        <p:cNvGrpSpPr/>
        <p:nvPr/>
      </p:nvGrpSpPr>
      <p:grpSpPr>
        <a:xfrm>
          <a:off x="0" y="0"/>
          <a:ext cx="0" cy="0"/>
          <a:chOff x="0" y="0"/>
          <a:chExt cx="0" cy="0"/>
        </a:xfrm>
      </p:grpSpPr>
      <p:sp>
        <p:nvSpPr>
          <p:cNvPr id="206" name="Google Shape;206;p57"/>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3600"/>
              <a:buNone/>
              <a:defRPr sz="3600">
                <a:solidFill>
                  <a:schemeClr val="accent1"/>
                </a:solidFill>
              </a:defRPr>
            </a:lvl1pPr>
            <a:lvl2pPr lvl="1"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207" name="Google Shape;207;p57"/>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SzPts val="1800"/>
              <a:buFont typeface="Inter Tight"/>
              <a:buNone/>
              <a:defRPr b="1">
                <a:latin typeface="Inter Tight"/>
                <a:ea typeface="Inter Tight"/>
                <a:cs typeface="Inter Tight"/>
                <a:sym typeface="Inter Tight"/>
              </a:defRPr>
            </a:lvl1pPr>
            <a:lvl2pPr lvl="1" algn="r">
              <a:lnSpc>
                <a:spcPct val="114000"/>
              </a:lnSpc>
              <a:spcBef>
                <a:spcPts val="200"/>
              </a:spcBef>
              <a:spcAft>
                <a:spcPts val="0"/>
              </a:spcAft>
              <a:buClr>
                <a:schemeClr val="dk2"/>
              </a:buClr>
              <a:buSzPts val="1800"/>
              <a:buNone/>
              <a:defRPr sz="1800">
                <a:solidFill>
                  <a:schemeClr val="dk2"/>
                </a:solidFill>
              </a:defRPr>
            </a:lvl2pPr>
            <a:lvl3pPr lvl="2" algn="r">
              <a:lnSpc>
                <a:spcPct val="114000"/>
              </a:lnSpc>
              <a:spcBef>
                <a:spcPts val="1200"/>
              </a:spcBef>
              <a:spcAft>
                <a:spcPts val="0"/>
              </a:spcAft>
              <a:buClr>
                <a:schemeClr val="dk2"/>
              </a:buClr>
              <a:buSzPts val="1700"/>
              <a:buNone/>
              <a:defRPr sz="1700">
                <a:solidFill>
                  <a:schemeClr val="dk2"/>
                </a:solidFill>
              </a:defRPr>
            </a:lvl3pPr>
            <a:lvl4pPr lvl="3" algn="r">
              <a:lnSpc>
                <a:spcPct val="114000"/>
              </a:lnSpc>
              <a:spcBef>
                <a:spcPts val="1200"/>
              </a:spcBef>
              <a:spcAft>
                <a:spcPts val="0"/>
              </a:spcAft>
              <a:buClr>
                <a:schemeClr val="dk2"/>
              </a:buClr>
              <a:buSzPts val="1500"/>
              <a:buNone/>
              <a:defRPr sz="1500">
                <a:solidFill>
                  <a:schemeClr val="dk2"/>
                </a:solidFill>
              </a:defRPr>
            </a:lvl4pPr>
            <a:lvl5pPr lvl="4" algn="r">
              <a:lnSpc>
                <a:spcPct val="114000"/>
              </a:lnSpc>
              <a:spcBef>
                <a:spcPts val="200"/>
              </a:spcBef>
              <a:spcAft>
                <a:spcPts val="0"/>
              </a:spcAft>
              <a:buClr>
                <a:schemeClr val="dk2"/>
              </a:buClr>
              <a:buSzPts val="1500"/>
              <a:buNone/>
              <a:defRPr sz="1500">
                <a:solidFill>
                  <a:schemeClr val="dk2"/>
                </a:solidFill>
              </a:defRPr>
            </a:lvl5pPr>
            <a:lvl6pPr lvl="5" algn="r">
              <a:lnSpc>
                <a:spcPct val="90000"/>
              </a:lnSpc>
              <a:spcBef>
                <a:spcPts val="400"/>
              </a:spcBef>
              <a:spcAft>
                <a:spcPts val="0"/>
              </a:spcAft>
              <a:buClr>
                <a:schemeClr val="dk2"/>
              </a:buClr>
              <a:buSzPts val="1500"/>
              <a:buNone/>
              <a:defRPr sz="1500">
                <a:solidFill>
                  <a:schemeClr val="dk2"/>
                </a:solidFill>
              </a:defRPr>
            </a:lvl6pPr>
            <a:lvl7pPr lvl="6" algn="r">
              <a:lnSpc>
                <a:spcPct val="90000"/>
              </a:lnSpc>
              <a:spcBef>
                <a:spcPts val="400"/>
              </a:spcBef>
              <a:spcAft>
                <a:spcPts val="0"/>
              </a:spcAft>
              <a:buClr>
                <a:schemeClr val="dk2"/>
              </a:buClr>
              <a:buSzPts val="1500"/>
              <a:buNone/>
              <a:defRPr sz="1500">
                <a:solidFill>
                  <a:schemeClr val="dk2"/>
                </a:solidFill>
              </a:defRPr>
            </a:lvl7pPr>
            <a:lvl8pPr lvl="7" algn="r">
              <a:lnSpc>
                <a:spcPct val="90000"/>
              </a:lnSpc>
              <a:spcBef>
                <a:spcPts val="400"/>
              </a:spcBef>
              <a:spcAft>
                <a:spcPts val="0"/>
              </a:spcAft>
              <a:buClr>
                <a:schemeClr val="dk2"/>
              </a:buClr>
              <a:buSzPts val="1500"/>
              <a:buNone/>
              <a:defRPr sz="1500">
                <a:solidFill>
                  <a:schemeClr val="dk2"/>
                </a:solidFill>
              </a:defRPr>
            </a:lvl8pPr>
            <a:lvl9pPr lvl="8" algn="r">
              <a:lnSpc>
                <a:spcPct val="90000"/>
              </a:lnSpc>
              <a:spcBef>
                <a:spcPts val="400"/>
              </a:spcBef>
              <a:spcAft>
                <a:spcPts val="0"/>
              </a:spcAft>
              <a:buClr>
                <a:schemeClr val="dk2"/>
              </a:buClr>
              <a:buSzPts val="1500"/>
              <a:buNone/>
              <a:defRPr sz="1500">
                <a:solidFill>
                  <a:schemeClr val="dk2"/>
                </a:solidFil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hree Lines Dark Blue" showMasterSp="0">
  <p:cSld name="TITLE_1_2_1_1_4">
    <p:bg>
      <p:bgPr>
        <a:solidFill>
          <a:schemeClr val="dk1"/>
        </a:solidFill>
      </p:bgPr>
    </p:bg>
    <p:spTree>
      <p:nvGrpSpPr>
        <p:cNvPr id="208" name="Shape 208"/>
        <p:cNvGrpSpPr/>
        <p:nvPr/>
      </p:nvGrpSpPr>
      <p:grpSpPr>
        <a:xfrm>
          <a:off x="0" y="0"/>
          <a:ext cx="0" cy="0"/>
          <a:chOff x="0" y="0"/>
          <a:chExt cx="0" cy="0"/>
        </a:xfrm>
      </p:grpSpPr>
      <p:sp>
        <p:nvSpPr>
          <p:cNvPr id="209" name="Google Shape;209;p58"/>
          <p:cNvSpPr txBox="1"/>
          <p:nvPr>
            <p:ph type="ctrTitle"/>
          </p:nvPr>
        </p:nvSpPr>
        <p:spPr>
          <a:xfrm>
            <a:off x="568881" y="1221575"/>
            <a:ext cx="6331500" cy="1755000"/>
          </a:xfrm>
          <a:prstGeom prst="rect">
            <a:avLst/>
          </a:prstGeom>
          <a:noFill/>
          <a:ln>
            <a:noFill/>
          </a:ln>
        </p:spPr>
        <p:txBody>
          <a:bodyPr anchorCtr="0" anchor="b" bIns="0" lIns="0" spcFirstLastPara="1" rIns="0" wrap="square" tIns="0">
            <a:noAutofit/>
          </a:bodyPr>
          <a:lstStyle>
            <a:lvl1pPr lvl="0" algn="l">
              <a:lnSpc>
                <a:spcPct val="85000"/>
              </a:lnSpc>
              <a:spcBef>
                <a:spcPts val="0"/>
              </a:spcBef>
              <a:spcAft>
                <a:spcPts val="0"/>
              </a:spcAft>
              <a:buClr>
                <a:schemeClr val="accent1"/>
              </a:buClr>
              <a:buSzPts val="3600"/>
              <a:buNone/>
              <a:defRPr sz="3600">
                <a:solidFill>
                  <a:schemeClr val="accent1"/>
                </a:solidFill>
              </a:defRPr>
            </a:lvl1pPr>
            <a:lvl2pPr lvl="1"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2pPr>
            <a:lvl3pPr lvl="2"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3pPr>
            <a:lvl4pPr lvl="3"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4pPr>
            <a:lvl5pPr lvl="4"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5pPr>
            <a:lvl6pPr lvl="5"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6pPr>
            <a:lvl7pPr lvl="6"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7pPr>
            <a:lvl8pPr lvl="7"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8pPr>
            <a:lvl9pPr lvl="8" algn="l">
              <a:lnSpc>
                <a:spcPct val="85000"/>
              </a:lnSpc>
              <a:spcBef>
                <a:spcPts val="0"/>
              </a:spcBef>
              <a:spcAft>
                <a:spcPts val="0"/>
              </a:spcAft>
              <a:buClr>
                <a:schemeClr val="dk1"/>
              </a:buClr>
              <a:buSzPts val="3600"/>
              <a:buFont typeface="Inter Tight Medium"/>
              <a:buNone/>
              <a:defRPr sz="3600">
                <a:solidFill>
                  <a:schemeClr val="dk1"/>
                </a:solidFill>
                <a:latin typeface="Inter Tight Medium"/>
                <a:ea typeface="Inter Tight Medium"/>
                <a:cs typeface="Inter Tight Medium"/>
                <a:sym typeface="Inter Tight Medium"/>
              </a:defRPr>
            </a:lvl9pPr>
          </a:lstStyle>
          <a:p/>
        </p:txBody>
      </p:sp>
      <p:sp>
        <p:nvSpPr>
          <p:cNvPr id="210" name="Google Shape;210;p58"/>
          <p:cNvSpPr txBox="1"/>
          <p:nvPr>
            <p:ph idx="1" type="subTitle"/>
          </p:nvPr>
        </p:nvSpPr>
        <p:spPr>
          <a:xfrm>
            <a:off x="558000" y="3187975"/>
            <a:ext cx="3961200" cy="278400"/>
          </a:xfrm>
          <a:prstGeom prst="rect">
            <a:avLst/>
          </a:prstGeom>
          <a:noFill/>
          <a:ln>
            <a:noFill/>
          </a:ln>
        </p:spPr>
        <p:txBody>
          <a:bodyPr anchorCtr="0" anchor="t" bIns="0" lIns="0" spcFirstLastPara="1" rIns="0" wrap="square" tIns="0">
            <a:noAutofit/>
          </a:bodyPr>
          <a:lstStyle>
            <a:lvl1pPr lvl="0" algn="l">
              <a:lnSpc>
                <a:spcPct val="110000"/>
              </a:lnSpc>
              <a:spcBef>
                <a:spcPts val="0"/>
              </a:spcBef>
              <a:spcAft>
                <a:spcPts val="0"/>
              </a:spcAft>
              <a:buClr>
                <a:schemeClr val="lt1"/>
              </a:buClr>
              <a:buSzPts val="1800"/>
              <a:buFont typeface="Inter Tight"/>
              <a:buNone/>
              <a:defRPr b="1">
                <a:solidFill>
                  <a:schemeClr val="lt1"/>
                </a:solidFill>
                <a:latin typeface="Inter Tight"/>
                <a:ea typeface="Inter Tight"/>
                <a:cs typeface="Inter Tight"/>
                <a:sym typeface="Inter Tight"/>
              </a:defRPr>
            </a:lvl1pPr>
            <a:lvl2pPr lvl="1" algn="r">
              <a:lnSpc>
                <a:spcPct val="114000"/>
              </a:lnSpc>
              <a:spcBef>
                <a:spcPts val="200"/>
              </a:spcBef>
              <a:spcAft>
                <a:spcPts val="0"/>
              </a:spcAft>
              <a:buClr>
                <a:schemeClr val="lt1"/>
              </a:buClr>
              <a:buSzPts val="1800"/>
              <a:buNone/>
              <a:defRPr sz="1800">
                <a:solidFill>
                  <a:schemeClr val="lt1"/>
                </a:solidFill>
              </a:defRPr>
            </a:lvl2pPr>
            <a:lvl3pPr lvl="2" algn="r">
              <a:lnSpc>
                <a:spcPct val="114000"/>
              </a:lnSpc>
              <a:spcBef>
                <a:spcPts val="1200"/>
              </a:spcBef>
              <a:spcAft>
                <a:spcPts val="0"/>
              </a:spcAft>
              <a:buClr>
                <a:schemeClr val="lt1"/>
              </a:buClr>
              <a:buSzPts val="1700"/>
              <a:buNone/>
              <a:defRPr sz="1700">
                <a:solidFill>
                  <a:schemeClr val="lt1"/>
                </a:solidFill>
              </a:defRPr>
            </a:lvl3pPr>
            <a:lvl4pPr lvl="3" algn="r">
              <a:lnSpc>
                <a:spcPct val="114000"/>
              </a:lnSpc>
              <a:spcBef>
                <a:spcPts val="1200"/>
              </a:spcBef>
              <a:spcAft>
                <a:spcPts val="0"/>
              </a:spcAft>
              <a:buClr>
                <a:schemeClr val="lt1"/>
              </a:buClr>
              <a:buSzPts val="1500"/>
              <a:buNone/>
              <a:defRPr sz="1500">
                <a:solidFill>
                  <a:schemeClr val="lt1"/>
                </a:solidFill>
              </a:defRPr>
            </a:lvl4pPr>
            <a:lvl5pPr lvl="4" algn="r">
              <a:lnSpc>
                <a:spcPct val="114000"/>
              </a:lnSpc>
              <a:spcBef>
                <a:spcPts val="200"/>
              </a:spcBef>
              <a:spcAft>
                <a:spcPts val="0"/>
              </a:spcAft>
              <a:buClr>
                <a:schemeClr val="lt1"/>
              </a:buClr>
              <a:buSzPts val="1500"/>
              <a:buNone/>
              <a:defRPr sz="1500">
                <a:solidFill>
                  <a:schemeClr val="lt1"/>
                </a:solidFill>
              </a:defRPr>
            </a:lvl5pPr>
            <a:lvl6pPr lvl="5" algn="r">
              <a:lnSpc>
                <a:spcPct val="90000"/>
              </a:lnSpc>
              <a:spcBef>
                <a:spcPts val="400"/>
              </a:spcBef>
              <a:spcAft>
                <a:spcPts val="0"/>
              </a:spcAft>
              <a:buClr>
                <a:schemeClr val="lt1"/>
              </a:buClr>
              <a:buSzPts val="1500"/>
              <a:buNone/>
              <a:defRPr sz="1500">
                <a:solidFill>
                  <a:schemeClr val="lt1"/>
                </a:solidFill>
              </a:defRPr>
            </a:lvl6pPr>
            <a:lvl7pPr lvl="6" algn="r">
              <a:lnSpc>
                <a:spcPct val="90000"/>
              </a:lnSpc>
              <a:spcBef>
                <a:spcPts val="400"/>
              </a:spcBef>
              <a:spcAft>
                <a:spcPts val="0"/>
              </a:spcAft>
              <a:buClr>
                <a:schemeClr val="lt1"/>
              </a:buClr>
              <a:buSzPts val="1500"/>
              <a:buNone/>
              <a:defRPr sz="1500">
                <a:solidFill>
                  <a:schemeClr val="lt1"/>
                </a:solidFill>
              </a:defRPr>
            </a:lvl7pPr>
            <a:lvl8pPr lvl="7" algn="r">
              <a:lnSpc>
                <a:spcPct val="90000"/>
              </a:lnSpc>
              <a:spcBef>
                <a:spcPts val="400"/>
              </a:spcBef>
              <a:spcAft>
                <a:spcPts val="0"/>
              </a:spcAft>
              <a:buClr>
                <a:schemeClr val="lt1"/>
              </a:buClr>
              <a:buSzPts val="1500"/>
              <a:buNone/>
              <a:defRPr sz="1500">
                <a:solidFill>
                  <a:schemeClr val="lt1"/>
                </a:solidFill>
              </a:defRPr>
            </a:lvl8pPr>
            <a:lvl9pPr lvl="8" algn="r">
              <a:lnSpc>
                <a:spcPct val="90000"/>
              </a:lnSpc>
              <a:spcBef>
                <a:spcPts val="400"/>
              </a:spcBef>
              <a:spcAft>
                <a:spcPts val="0"/>
              </a:spcAft>
              <a:buClr>
                <a:schemeClr val="lt1"/>
              </a:buClr>
              <a:buSzPts val="1500"/>
              <a:buNone/>
              <a:defRPr sz="1500">
                <a:solidFill>
                  <a:schemeClr val="lt1"/>
                </a:solidFill>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Statement" showMasterSp="0">
  <p:cSld name="TITLE_1_2_1_1_3">
    <p:bg>
      <p:bgPr>
        <a:solidFill>
          <a:schemeClr val="dk2"/>
        </a:solidFill>
      </p:bgPr>
    </p:bg>
    <p:spTree>
      <p:nvGrpSpPr>
        <p:cNvPr id="211" name="Shape 211"/>
        <p:cNvGrpSpPr/>
        <p:nvPr/>
      </p:nvGrpSpPr>
      <p:grpSpPr>
        <a:xfrm>
          <a:off x="0" y="0"/>
          <a:ext cx="0" cy="0"/>
          <a:chOff x="0" y="0"/>
          <a:chExt cx="0" cy="0"/>
        </a:xfrm>
      </p:grpSpPr>
      <p:pic>
        <p:nvPicPr>
          <p:cNvPr id="212" name="Google Shape;212;p59"/>
          <p:cNvPicPr preferRelativeResize="0"/>
          <p:nvPr/>
        </p:nvPicPr>
        <p:blipFill rotWithShape="1">
          <a:blip r:embed="rId2">
            <a:alphaModFix/>
          </a:blip>
          <a:srcRect b="0" l="0" r="0" t="0"/>
          <a:stretch/>
        </p:blipFill>
        <p:spPr>
          <a:xfrm>
            <a:off x="0" y="0"/>
            <a:ext cx="9144000" cy="5148000"/>
          </a:xfrm>
          <a:prstGeom prst="rect">
            <a:avLst/>
          </a:prstGeom>
          <a:noFill/>
          <a:ln>
            <a:noFill/>
          </a:ln>
        </p:spPr>
      </p:pic>
      <p:sp>
        <p:nvSpPr>
          <p:cNvPr id="213" name="Google Shape;213;p59"/>
          <p:cNvSpPr txBox="1"/>
          <p:nvPr>
            <p:ph type="ctrTitle"/>
          </p:nvPr>
        </p:nvSpPr>
        <p:spPr>
          <a:xfrm>
            <a:off x="792000" y="1694250"/>
            <a:ext cx="7560000" cy="1755000"/>
          </a:xfrm>
          <a:prstGeom prst="rect">
            <a:avLst/>
          </a:prstGeom>
          <a:noFill/>
          <a:ln>
            <a:noFill/>
          </a:ln>
        </p:spPr>
        <p:txBody>
          <a:bodyPr anchorCtr="0" anchor="ctr" bIns="0" lIns="0" spcFirstLastPara="1" rIns="0" wrap="square" tIns="0">
            <a:noAutofit/>
          </a:bodyPr>
          <a:lstStyle>
            <a:lvl1pPr lvl="0" algn="ctr">
              <a:lnSpc>
                <a:spcPct val="85000"/>
              </a:lnSpc>
              <a:spcBef>
                <a:spcPts val="0"/>
              </a:spcBef>
              <a:spcAft>
                <a:spcPts val="0"/>
              </a:spcAft>
              <a:buClr>
                <a:schemeClr val="lt1"/>
              </a:buClr>
              <a:buSzPts val="4800"/>
              <a:buNone/>
              <a:defRPr sz="4800">
                <a:solidFill>
                  <a:schemeClr val="lt1"/>
                </a:solidFill>
              </a:defRPr>
            </a:lvl1pPr>
            <a:lvl2pPr lvl="1"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2pPr>
            <a:lvl3pPr lvl="2"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3pPr>
            <a:lvl4pPr lvl="3"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4pPr>
            <a:lvl5pPr lvl="4"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5pPr>
            <a:lvl6pPr lvl="5"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6pPr>
            <a:lvl7pPr lvl="6"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7pPr>
            <a:lvl8pPr lvl="7"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8pPr>
            <a:lvl9pPr lvl="8" algn="ctr">
              <a:lnSpc>
                <a:spcPct val="85000"/>
              </a:lnSpc>
              <a:spcBef>
                <a:spcPts val="0"/>
              </a:spcBef>
              <a:spcAft>
                <a:spcPts val="0"/>
              </a:spcAft>
              <a:buClr>
                <a:schemeClr val="lt1"/>
              </a:buClr>
              <a:buSzPts val="4000"/>
              <a:buFont typeface="Inter Tight Medium"/>
              <a:buNone/>
              <a:defRPr sz="4000">
                <a:solidFill>
                  <a:schemeClr val="lt1"/>
                </a:solidFill>
                <a:latin typeface="Inter Tight Medium"/>
                <a:ea typeface="Inter Tight Medium"/>
                <a:cs typeface="Inter Tight Medium"/>
                <a:sym typeface="Inter Tight Medium"/>
              </a:defRPr>
            </a:lvl9pPr>
          </a:lstStyle>
          <a:p/>
        </p:txBody>
      </p:sp>
      <p:pic>
        <p:nvPicPr>
          <p:cNvPr id="214" name="Google Shape;214;p59"/>
          <p:cNvPicPr preferRelativeResize="0"/>
          <p:nvPr/>
        </p:nvPicPr>
        <p:blipFill rotWithShape="1">
          <a:blip r:embed="rId3">
            <a:alphaModFix/>
          </a:blip>
          <a:srcRect b="0" l="0" r="0" t="0"/>
          <a:stretch/>
        </p:blipFill>
        <p:spPr>
          <a:xfrm>
            <a:off x="231425" y="198562"/>
            <a:ext cx="343797" cy="163524"/>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showMasterSp="0">
  <p:cSld name="Divider 01_1_1">
    <p:bg>
      <p:bgPr>
        <a:solidFill>
          <a:schemeClr val="dk2"/>
        </a:solidFill>
      </p:bgPr>
    </p:bg>
    <p:spTree>
      <p:nvGrpSpPr>
        <p:cNvPr id="215" name="Shape 215"/>
        <p:cNvGrpSpPr/>
        <p:nvPr/>
      </p:nvGrpSpPr>
      <p:grpSpPr>
        <a:xfrm>
          <a:off x="0" y="0"/>
          <a:ext cx="0" cy="0"/>
          <a:chOff x="0" y="0"/>
          <a:chExt cx="0" cy="0"/>
        </a:xfrm>
      </p:grpSpPr>
      <p:sp>
        <p:nvSpPr>
          <p:cNvPr id="216" name="Google Shape;216;p60"/>
          <p:cNvSpPr txBox="1"/>
          <p:nvPr>
            <p:ph type="ctrTitle"/>
          </p:nvPr>
        </p:nvSpPr>
        <p:spPr>
          <a:xfrm>
            <a:off x="558000" y="1221575"/>
            <a:ext cx="3927000" cy="870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17" name="Google Shape;217;p60"/>
          <p:cNvSpPr txBox="1"/>
          <p:nvPr>
            <p:ph idx="1" type="subTitle"/>
          </p:nvPr>
        </p:nvSpPr>
        <p:spPr>
          <a:xfrm>
            <a:off x="558000" y="2372725"/>
            <a:ext cx="636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White" showMasterSp="0">
  <p:cSld name="Divider 01_1_1_4">
    <p:bg>
      <p:bgPr>
        <a:solidFill>
          <a:schemeClr val="lt1"/>
        </a:solidFill>
      </p:bgPr>
    </p:bg>
    <p:spTree>
      <p:nvGrpSpPr>
        <p:cNvPr id="218" name="Shape 218"/>
        <p:cNvGrpSpPr/>
        <p:nvPr/>
      </p:nvGrpSpPr>
      <p:grpSpPr>
        <a:xfrm>
          <a:off x="0" y="0"/>
          <a:ext cx="0" cy="0"/>
          <a:chOff x="0" y="0"/>
          <a:chExt cx="0" cy="0"/>
        </a:xfrm>
      </p:grpSpPr>
      <p:sp>
        <p:nvSpPr>
          <p:cNvPr id="219" name="Google Shape;219;p61"/>
          <p:cNvSpPr txBox="1"/>
          <p:nvPr>
            <p:ph type="ctrTitle"/>
          </p:nvPr>
        </p:nvSpPr>
        <p:spPr>
          <a:xfrm>
            <a:off x="558000" y="1221575"/>
            <a:ext cx="3899700" cy="8706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20" name="Google Shape;220;p61"/>
          <p:cNvSpPr txBox="1"/>
          <p:nvPr>
            <p:ph idx="1" type="subTitle"/>
          </p:nvPr>
        </p:nvSpPr>
        <p:spPr>
          <a:xfrm>
            <a:off x="558000" y="2372725"/>
            <a:ext cx="43350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Photo" showMasterSp="0">
  <p:cSld name="Divider 01_1_1_3">
    <p:bg>
      <p:bgPr>
        <a:solidFill>
          <a:schemeClr val="dk2"/>
        </a:solidFill>
      </p:bgPr>
    </p:bg>
    <p:spTree>
      <p:nvGrpSpPr>
        <p:cNvPr id="221" name="Shape 221"/>
        <p:cNvGrpSpPr/>
        <p:nvPr/>
      </p:nvGrpSpPr>
      <p:grpSpPr>
        <a:xfrm>
          <a:off x="0" y="0"/>
          <a:ext cx="0" cy="0"/>
          <a:chOff x="0" y="0"/>
          <a:chExt cx="0" cy="0"/>
        </a:xfrm>
      </p:grpSpPr>
      <p:sp>
        <p:nvSpPr>
          <p:cNvPr id="222" name="Google Shape;222;p62"/>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23" name="Google Shape;223;p62"/>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800"/>
              <a:buNone/>
              <a:defRPr sz="1800"/>
            </a:lvl2pPr>
            <a:lvl3pPr lvl="2" algn="ctr">
              <a:lnSpc>
                <a:spcPct val="90000"/>
              </a:lnSpc>
              <a:spcBef>
                <a:spcPts val="600"/>
              </a:spcBef>
              <a:spcAft>
                <a:spcPts val="0"/>
              </a:spcAft>
              <a:buSzPts val="1800"/>
              <a:buNone/>
              <a:defRPr/>
            </a:lvl3pPr>
            <a:lvl4pPr lvl="3" algn="ctr">
              <a:lnSpc>
                <a:spcPct val="90000"/>
              </a:lnSpc>
              <a:spcBef>
                <a:spcPts val="600"/>
              </a:spcBef>
              <a:spcAft>
                <a:spcPts val="0"/>
              </a:spcAft>
              <a:buSzPts val="1800"/>
              <a:buNone/>
              <a:defRPr/>
            </a:lvl4pPr>
            <a:lvl5pPr lvl="4" algn="ctr">
              <a:lnSpc>
                <a:spcPct val="90000"/>
              </a:lnSpc>
              <a:spcBef>
                <a:spcPts val="600"/>
              </a:spcBef>
              <a:spcAft>
                <a:spcPts val="0"/>
              </a:spcAft>
              <a:buSzPts val="1800"/>
              <a:buNone/>
              <a:defRPr/>
            </a:lvl5pPr>
            <a:lvl6pPr lvl="5" algn="ctr">
              <a:lnSpc>
                <a:spcPct val="90000"/>
              </a:lnSpc>
              <a:spcBef>
                <a:spcPts val="600"/>
              </a:spcBef>
              <a:spcAft>
                <a:spcPts val="0"/>
              </a:spcAft>
              <a:buSzPts val="1800"/>
              <a:buNone/>
              <a:defRPr/>
            </a:lvl6pPr>
            <a:lvl7pPr lvl="6" algn="ctr">
              <a:lnSpc>
                <a:spcPct val="90000"/>
              </a:lnSpc>
              <a:spcBef>
                <a:spcPts val="600"/>
              </a:spcBef>
              <a:spcAft>
                <a:spcPts val="0"/>
              </a:spcAft>
              <a:buSzPts val="1800"/>
              <a:buNone/>
              <a:defRPr/>
            </a:lvl7pPr>
            <a:lvl8pPr lvl="7" algn="ctr">
              <a:lnSpc>
                <a:spcPct val="90000"/>
              </a:lnSpc>
              <a:spcBef>
                <a:spcPts val="600"/>
              </a:spcBef>
              <a:spcAft>
                <a:spcPts val="0"/>
              </a:spcAft>
              <a:buSzPts val="1800"/>
              <a:buNone/>
              <a:defRPr/>
            </a:lvl8pPr>
            <a:lvl9pPr lvl="8" algn="ctr">
              <a:lnSpc>
                <a:spcPct val="90000"/>
              </a:lnSpc>
              <a:spcBef>
                <a:spcPts val="600"/>
              </a:spcBef>
              <a:spcAft>
                <a:spcPts val="600"/>
              </a:spcAft>
              <a:buSzPts val="1800"/>
              <a:buNone/>
              <a:defRPr/>
            </a:lvl9pPr>
          </a:lstStyle>
          <a:p/>
        </p:txBody>
      </p:sp>
      <p:sp>
        <p:nvSpPr>
          <p:cNvPr id="224" name="Google Shape;224;p62"/>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on White + Photo" showMasterSp="0">
  <p:cSld name="Divider 01_1_1_3_5">
    <p:bg>
      <p:bgPr>
        <a:solidFill>
          <a:schemeClr val="lt1"/>
        </a:solidFill>
      </p:bgPr>
    </p:bg>
    <p:spTree>
      <p:nvGrpSpPr>
        <p:cNvPr id="225" name="Shape 225"/>
        <p:cNvGrpSpPr/>
        <p:nvPr/>
      </p:nvGrpSpPr>
      <p:grpSpPr>
        <a:xfrm>
          <a:off x="0" y="0"/>
          <a:ext cx="0" cy="0"/>
          <a:chOff x="0" y="0"/>
          <a:chExt cx="0" cy="0"/>
        </a:xfrm>
      </p:grpSpPr>
      <p:sp>
        <p:nvSpPr>
          <p:cNvPr id="226" name="Google Shape;226;p63"/>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27" name="Google Shape;227;p63"/>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800"/>
              <a:buNone/>
              <a:defRPr sz="1800"/>
            </a:lvl2pPr>
            <a:lvl3pPr lvl="2" algn="ctr">
              <a:lnSpc>
                <a:spcPct val="90000"/>
              </a:lnSpc>
              <a:spcBef>
                <a:spcPts val="600"/>
              </a:spcBef>
              <a:spcAft>
                <a:spcPts val="0"/>
              </a:spcAft>
              <a:buSzPts val="1800"/>
              <a:buNone/>
              <a:defRPr/>
            </a:lvl3pPr>
            <a:lvl4pPr lvl="3" algn="ctr">
              <a:lnSpc>
                <a:spcPct val="90000"/>
              </a:lnSpc>
              <a:spcBef>
                <a:spcPts val="600"/>
              </a:spcBef>
              <a:spcAft>
                <a:spcPts val="0"/>
              </a:spcAft>
              <a:buSzPts val="1800"/>
              <a:buNone/>
              <a:defRPr/>
            </a:lvl4pPr>
            <a:lvl5pPr lvl="4" algn="ctr">
              <a:lnSpc>
                <a:spcPct val="90000"/>
              </a:lnSpc>
              <a:spcBef>
                <a:spcPts val="600"/>
              </a:spcBef>
              <a:spcAft>
                <a:spcPts val="0"/>
              </a:spcAft>
              <a:buSzPts val="1800"/>
              <a:buNone/>
              <a:defRPr/>
            </a:lvl5pPr>
            <a:lvl6pPr lvl="5" algn="ctr">
              <a:lnSpc>
                <a:spcPct val="90000"/>
              </a:lnSpc>
              <a:spcBef>
                <a:spcPts val="600"/>
              </a:spcBef>
              <a:spcAft>
                <a:spcPts val="0"/>
              </a:spcAft>
              <a:buSzPts val="1800"/>
              <a:buNone/>
              <a:defRPr/>
            </a:lvl6pPr>
            <a:lvl7pPr lvl="6" algn="ctr">
              <a:lnSpc>
                <a:spcPct val="90000"/>
              </a:lnSpc>
              <a:spcBef>
                <a:spcPts val="600"/>
              </a:spcBef>
              <a:spcAft>
                <a:spcPts val="0"/>
              </a:spcAft>
              <a:buSzPts val="1800"/>
              <a:buNone/>
              <a:defRPr/>
            </a:lvl7pPr>
            <a:lvl8pPr lvl="7" algn="ctr">
              <a:lnSpc>
                <a:spcPct val="90000"/>
              </a:lnSpc>
              <a:spcBef>
                <a:spcPts val="600"/>
              </a:spcBef>
              <a:spcAft>
                <a:spcPts val="0"/>
              </a:spcAft>
              <a:buSzPts val="1800"/>
              <a:buNone/>
              <a:defRPr/>
            </a:lvl8pPr>
            <a:lvl9pPr lvl="8" algn="ctr">
              <a:lnSpc>
                <a:spcPct val="90000"/>
              </a:lnSpc>
              <a:spcBef>
                <a:spcPts val="600"/>
              </a:spcBef>
              <a:spcAft>
                <a:spcPts val="600"/>
              </a:spcAft>
              <a:buSzPts val="1800"/>
              <a:buNone/>
              <a:defRPr/>
            </a:lvl9pPr>
          </a:lstStyle>
          <a:p/>
        </p:txBody>
      </p:sp>
      <p:sp>
        <p:nvSpPr>
          <p:cNvPr id="228" name="Google Shape;228;p63"/>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amp; LIght + Photo 2" showMasterSp="0">
  <p:cSld name="Divider 01_1_1_3_4">
    <p:bg>
      <p:bgPr>
        <a:solidFill>
          <a:schemeClr val="dk1"/>
        </a:solidFill>
      </p:bgPr>
    </p:bg>
    <p:spTree>
      <p:nvGrpSpPr>
        <p:cNvPr id="229" name="Shape 229"/>
        <p:cNvGrpSpPr/>
        <p:nvPr/>
      </p:nvGrpSpPr>
      <p:grpSpPr>
        <a:xfrm>
          <a:off x="0" y="0"/>
          <a:ext cx="0" cy="0"/>
          <a:chOff x="0" y="0"/>
          <a:chExt cx="0" cy="0"/>
        </a:xfrm>
      </p:grpSpPr>
      <p:sp>
        <p:nvSpPr>
          <p:cNvPr id="230" name="Google Shape;230;p64"/>
          <p:cNvSpPr/>
          <p:nvPr/>
        </p:nvSpPr>
        <p:spPr>
          <a:xfrm>
            <a:off x="3736675" y="0"/>
            <a:ext cx="54075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64"/>
          <p:cNvSpPr txBox="1"/>
          <p:nvPr>
            <p:ph type="ctrTitle"/>
          </p:nvPr>
        </p:nvSpPr>
        <p:spPr>
          <a:xfrm>
            <a:off x="558000" y="1221575"/>
            <a:ext cx="28623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32" name="Google Shape;232;p64"/>
          <p:cNvSpPr txBox="1"/>
          <p:nvPr>
            <p:ph idx="1" type="subTitle"/>
          </p:nvPr>
        </p:nvSpPr>
        <p:spPr>
          <a:xfrm>
            <a:off x="558000" y="2372725"/>
            <a:ext cx="28029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Clr>
                <a:schemeClr val="lt1"/>
              </a:buClr>
              <a:buSzPts val="1800"/>
              <a:buNone/>
              <a:defRPr>
                <a:solidFill>
                  <a:schemeClr val="lt1"/>
                </a:solidFill>
              </a:defRPr>
            </a:lvl1pPr>
            <a:lvl2pPr lvl="1" algn="ctr">
              <a:lnSpc>
                <a:spcPct val="90000"/>
              </a:lnSpc>
              <a:spcBef>
                <a:spcPts val="1200"/>
              </a:spcBef>
              <a:spcAft>
                <a:spcPts val="0"/>
              </a:spcAft>
              <a:buClr>
                <a:schemeClr val="lt1"/>
              </a:buClr>
              <a:buSzPts val="1500"/>
              <a:buNone/>
              <a:defRPr sz="1500">
                <a:solidFill>
                  <a:schemeClr val="lt1"/>
                </a:solidFill>
              </a:defRPr>
            </a:lvl2pPr>
            <a:lvl3pPr lvl="2" algn="ctr">
              <a:lnSpc>
                <a:spcPct val="90000"/>
              </a:lnSpc>
              <a:spcBef>
                <a:spcPts val="1200"/>
              </a:spcBef>
              <a:spcAft>
                <a:spcPts val="0"/>
              </a:spcAft>
              <a:buClr>
                <a:schemeClr val="lt1"/>
              </a:buClr>
              <a:buSzPts val="1400"/>
              <a:buNone/>
              <a:defRPr sz="1400">
                <a:solidFill>
                  <a:schemeClr val="lt1"/>
                </a:solidFill>
              </a:defRPr>
            </a:lvl3pPr>
            <a:lvl4pPr lvl="3" algn="ctr">
              <a:lnSpc>
                <a:spcPct val="90000"/>
              </a:lnSpc>
              <a:spcBef>
                <a:spcPts val="1200"/>
              </a:spcBef>
              <a:spcAft>
                <a:spcPts val="0"/>
              </a:spcAft>
              <a:buClr>
                <a:schemeClr val="lt1"/>
              </a:buClr>
              <a:buSzPts val="1200"/>
              <a:buNone/>
              <a:defRPr sz="1200">
                <a:solidFill>
                  <a:schemeClr val="lt1"/>
                </a:solidFill>
              </a:defRPr>
            </a:lvl4pPr>
            <a:lvl5pPr lvl="4" algn="ctr">
              <a:lnSpc>
                <a:spcPct val="90000"/>
              </a:lnSpc>
              <a:spcBef>
                <a:spcPts val="1200"/>
              </a:spcBef>
              <a:spcAft>
                <a:spcPts val="0"/>
              </a:spcAft>
              <a:buClr>
                <a:schemeClr val="lt1"/>
              </a:buClr>
              <a:buSzPts val="1200"/>
              <a:buNone/>
              <a:defRPr sz="1200">
                <a:solidFill>
                  <a:schemeClr val="lt1"/>
                </a:solidFill>
              </a:defRPr>
            </a:lvl5pPr>
            <a:lvl6pPr lvl="5" algn="ctr">
              <a:lnSpc>
                <a:spcPct val="90000"/>
              </a:lnSpc>
              <a:spcBef>
                <a:spcPts val="1200"/>
              </a:spcBef>
              <a:spcAft>
                <a:spcPts val="0"/>
              </a:spcAft>
              <a:buClr>
                <a:schemeClr val="lt1"/>
              </a:buClr>
              <a:buSzPts val="1200"/>
              <a:buNone/>
              <a:defRPr sz="1200">
                <a:solidFill>
                  <a:schemeClr val="lt1"/>
                </a:solidFill>
              </a:defRPr>
            </a:lvl6pPr>
            <a:lvl7pPr lvl="6" algn="ctr">
              <a:lnSpc>
                <a:spcPct val="90000"/>
              </a:lnSpc>
              <a:spcBef>
                <a:spcPts val="1200"/>
              </a:spcBef>
              <a:spcAft>
                <a:spcPts val="0"/>
              </a:spcAft>
              <a:buClr>
                <a:schemeClr val="lt1"/>
              </a:buClr>
              <a:buSzPts val="1200"/>
              <a:buNone/>
              <a:defRPr sz="1200">
                <a:solidFill>
                  <a:schemeClr val="lt1"/>
                </a:solidFill>
              </a:defRPr>
            </a:lvl7pPr>
            <a:lvl8pPr lvl="7" algn="ctr">
              <a:lnSpc>
                <a:spcPct val="90000"/>
              </a:lnSpc>
              <a:spcBef>
                <a:spcPts val="1200"/>
              </a:spcBef>
              <a:spcAft>
                <a:spcPts val="0"/>
              </a:spcAft>
              <a:buClr>
                <a:schemeClr val="lt1"/>
              </a:buClr>
              <a:buSzPts val="1200"/>
              <a:buNone/>
              <a:defRPr sz="1200">
                <a:solidFill>
                  <a:schemeClr val="lt1"/>
                </a:solidFill>
              </a:defRPr>
            </a:lvl8pPr>
            <a:lvl9pPr lvl="8" algn="ctr">
              <a:lnSpc>
                <a:spcPct val="90000"/>
              </a:lnSpc>
              <a:spcBef>
                <a:spcPts val="1200"/>
              </a:spcBef>
              <a:spcAft>
                <a:spcPts val="1200"/>
              </a:spcAft>
              <a:buClr>
                <a:schemeClr val="lt1"/>
              </a:buClr>
              <a:buSzPts val="1200"/>
              <a:buNone/>
              <a:defRPr sz="1200">
                <a:solidFill>
                  <a:schemeClr val="lt1"/>
                </a:solidFill>
              </a:defRPr>
            </a:lvl9pPr>
          </a:lstStyle>
          <a:p/>
        </p:txBody>
      </p:sp>
      <p:pic>
        <p:nvPicPr>
          <p:cNvPr id="233" name="Google Shape;233;p64"/>
          <p:cNvPicPr preferRelativeResize="0"/>
          <p:nvPr/>
        </p:nvPicPr>
        <p:blipFill rotWithShape="1">
          <a:blip r:embed="rId2">
            <a:alphaModFix/>
          </a:blip>
          <a:srcRect b="0" l="0" r="0" t="0"/>
          <a:stretch/>
        </p:blipFill>
        <p:spPr>
          <a:xfrm>
            <a:off x="231425" y="198562"/>
            <a:ext cx="343797" cy="163524"/>
          </a:xfrm>
          <a:prstGeom prst="rect">
            <a:avLst/>
          </a:prstGeom>
          <a:noFill/>
          <a:ln>
            <a:noFill/>
          </a:ln>
        </p:spPr>
      </p:pic>
      <p:sp>
        <p:nvSpPr>
          <p:cNvPr id="234" name="Google Shape;234;p64"/>
          <p:cNvSpPr/>
          <p:nvPr>
            <p:ph idx="2" type="pic"/>
          </p:nvPr>
        </p:nvSpPr>
        <p:spPr>
          <a:xfrm>
            <a:off x="4559575" y="645875"/>
            <a:ext cx="3761700" cy="3960300"/>
          </a:xfrm>
          <a:prstGeom prst="roundRect">
            <a:avLst>
              <a:gd fmla="val 5894" name="adj"/>
            </a:avLst>
          </a:prstGeom>
          <a:noFill/>
          <a:ln>
            <a:noFill/>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showMasterSp="0">
  <p:cSld name="Divider 01_1_1_3_2">
    <p:bg>
      <p:bgPr>
        <a:solidFill>
          <a:schemeClr val="dk2"/>
        </a:solidFill>
      </p:bgPr>
    </p:bg>
    <p:spTree>
      <p:nvGrpSpPr>
        <p:cNvPr id="235" name="Shape 235"/>
        <p:cNvGrpSpPr/>
        <p:nvPr/>
      </p:nvGrpSpPr>
      <p:grpSpPr>
        <a:xfrm>
          <a:off x="0" y="0"/>
          <a:ext cx="0" cy="0"/>
          <a:chOff x="0" y="0"/>
          <a:chExt cx="0" cy="0"/>
        </a:xfrm>
      </p:grpSpPr>
      <p:sp>
        <p:nvSpPr>
          <p:cNvPr id="236" name="Google Shape;236;p65"/>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37" name="Google Shape;237;p65"/>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
        <p:nvSpPr>
          <p:cNvPr id="238" name="Google Shape;238;p65"/>
          <p:cNvSpPr/>
          <p:nvPr>
            <p:ph idx="2" type="pic"/>
          </p:nvPr>
        </p:nvSpPr>
        <p:spPr>
          <a:xfrm>
            <a:off x="4724400" y="157750"/>
            <a:ext cx="4257000" cy="2351100"/>
          </a:xfrm>
          <a:prstGeom prst="roundRect">
            <a:avLst>
              <a:gd fmla="val 5894" name="adj"/>
            </a:avLst>
          </a:prstGeom>
          <a:noFill/>
          <a:ln>
            <a:noFill/>
          </a:ln>
        </p:spPr>
      </p:sp>
      <p:sp>
        <p:nvSpPr>
          <p:cNvPr id="239" name="Google Shape;239;p65"/>
          <p:cNvSpPr/>
          <p:nvPr>
            <p:ph idx="3" type="pic"/>
          </p:nvPr>
        </p:nvSpPr>
        <p:spPr>
          <a:xfrm>
            <a:off x="4724400" y="2641550"/>
            <a:ext cx="4257000" cy="2344200"/>
          </a:xfrm>
          <a:prstGeom prst="roundRect">
            <a:avLst>
              <a:gd fmla="val 5728" name="adj"/>
            </a:avLst>
          </a:prstGeom>
          <a:noFill/>
          <a:ln>
            <a:noFill/>
          </a:ln>
        </p:spPr>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Light Blue + Two Photos 1" showMasterSp="0">
  <p:cSld name="Divider 01_1_1_3_2_1">
    <p:bg>
      <p:bgPr>
        <a:solidFill>
          <a:schemeClr val="dk2"/>
        </a:solidFill>
      </p:bgPr>
    </p:bg>
    <p:spTree>
      <p:nvGrpSpPr>
        <p:cNvPr id="240" name="Shape 240"/>
        <p:cNvGrpSpPr/>
        <p:nvPr/>
      </p:nvGrpSpPr>
      <p:grpSpPr>
        <a:xfrm>
          <a:off x="0" y="0"/>
          <a:ext cx="0" cy="0"/>
          <a:chOff x="0" y="0"/>
          <a:chExt cx="0" cy="0"/>
        </a:xfrm>
      </p:grpSpPr>
      <p:sp>
        <p:nvSpPr>
          <p:cNvPr id="241" name="Google Shape;241;p66"/>
          <p:cNvSpPr txBox="1"/>
          <p:nvPr>
            <p:ph type="ctrTitle"/>
          </p:nvPr>
        </p:nvSpPr>
        <p:spPr>
          <a:xfrm>
            <a:off x="558000" y="570970"/>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200"/>
              <a:buNone/>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42" name="Google Shape;242;p66"/>
          <p:cNvSpPr txBox="1"/>
          <p:nvPr>
            <p:ph idx="1" type="subTitle"/>
          </p:nvPr>
        </p:nvSpPr>
        <p:spPr>
          <a:xfrm>
            <a:off x="558000" y="1722125"/>
            <a:ext cx="5158200" cy="7719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SzPts val="1800"/>
              <a:buNone/>
              <a:defRPr/>
            </a:lvl1pPr>
            <a:lvl2pPr lvl="1" algn="ctr">
              <a:lnSpc>
                <a:spcPct val="90000"/>
              </a:lnSpc>
              <a:spcBef>
                <a:spcPts val="1200"/>
              </a:spcBef>
              <a:spcAft>
                <a:spcPts val="0"/>
              </a:spcAft>
              <a:buSzPts val="1500"/>
              <a:buNone/>
              <a:defRPr sz="1500"/>
            </a:lvl2pPr>
            <a:lvl3pPr lvl="2" algn="ctr">
              <a:lnSpc>
                <a:spcPct val="90000"/>
              </a:lnSpc>
              <a:spcBef>
                <a:spcPts val="1200"/>
              </a:spcBef>
              <a:spcAft>
                <a:spcPts val="0"/>
              </a:spcAft>
              <a:buSzPts val="1400"/>
              <a:buNone/>
              <a:defRPr sz="1400"/>
            </a:lvl3pPr>
            <a:lvl4pPr lvl="3" algn="ctr">
              <a:lnSpc>
                <a:spcPct val="90000"/>
              </a:lnSpc>
              <a:spcBef>
                <a:spcPts val="1200"/>
              </a:spcBef>
              <a:spcAft>
                <a:spcPts val="0"/>
              </a:spcAft>
              <a:buSzPts val="1200"/>
              <a:buNone/>
              <a:defRPr sz="1200"/>
            </a:lvl4pPr>
            <a:lvl5pPr lvl="4" algn="ctr">
              <a:lnSpc>
                <a:spcPct val="90000"/>
              </a:lnSpc>
              <a:spcBef>
                <a:spcPts val="1200"/>
              </a:spcBef>
              <a:spcAft>
                <a:spcPts val="0"/>
              </a:spcAft>
              <a:buSzPts val="1200"/>
              <a:buNone/>
              <a:defRPr sz="1200"/>
            </a:lvl5pPr>
            <a:lvl6pPr lvl="5" algn="ctr">
              <a:lnSpc>
                <a:spcPct val="90000"/>
              </a:lnSpc>
              <a:spcBef>
                <a:spcPts val="1200"/>
              </a:spcBef>
              <a:spcAft>
                <a:spcPts val="0"/>
              </a:spcAft>
              <a:buSzPts val="1200"/>
              <a:buNone/>
              <a:defRPr sz="1200"/>
            </a:lvl6pPr>
            <a:lvl7pPr lvl="6" algn="ctr">
              <a:lnSpc>
                <a:spcPct val="90000"/>
              </a:lnSpc>
              <a:spcBef>
                <a:spcPts val="1200"/>
              </a:spcBef>
              <a:spcAft>
                <a:spcPts val="0"/>
              </a:spcAft>
              <a:buSzPts val="1200"/>
              <a:buNone/>
              <a:defRPr sz="1200"/>
            </a:lvl7pPr>
            <a:lvl8pPr lvl="7" algn="ctr">
              <a:lnSpc>
                <a:spcPct val="90000"/>
              </a:lnSpc>
              <a:spcBef>
                <a:spcPts val="1200"/>
              </a:spcBef>
              <a:spcAft>
                <a:spcPts val="0"/>
              </a:spcAft>
              <a:buSzPts val="1200"/>
              <a:buNone/>
              <a:defRPr sz="1200"/>
            </a:lvl8pPr>
            <a:lvl9pPr lvl="8" algn="ctr">
              <a:lnSpc>
                <a:spcPct val="90000"/>
              </a:lnSpc>
              <a:spcBef>
                <a:spcPts val="1200"/>
              </a:spcBef>
              <a:spcAft>
                <a:spcPts val="1200"/>
              </a:spcAft>
              <a:buSzPts val="1200"/>
              <a:buNone/>
              <a:defRPr sz="1200"/>
            </a:lvl9pPr>
          </a:lstStyle>
          <a:p/>
        </p:txBody>
      </p:sp>
      <p:sp>
        <p:nvSpPr>
          <p:cNvPr id="243" name="Google Shape;243;p66"/>
          <p:cNvSpPr/>
          <p:nvPr>
            <p:ph idx="2" type="pic"/>
          </p:nvPr>
        </p:nvSpPr>
        <p:spPr>
          <a:xfrm>
            <a:off x="575225" y="2571750"/>
            <a:ext cx="3932700" cy="2152200"/>
          </a:xfrm>
          <a:prstGeom prst="roundRect">
            <a:avLst>
              <a:gd fmla="val 5894" name="adj"/>
            </a:avLst>
          </a:prstGeom>
          <a:noFill/>
          <a:ln>
            <a:noFill/>
          </a:ln>
        </p:spPr>
      </p:sp>
      <p:sp>
        <p:nvSpPr>
          <p:cNvPr id="244" name="Google Shape;244;p66"/>
          <p:cNvSpPr/>
          <p:nvPr>
            <p:ph idx="3" type="pic"/>
          </p:nvPr>
        </p:nvSpPr>
        <p:spPr>
          <a:xfrm>
            <a:off x="4896400" y="2571750"/>
            <a:ext cx="3932700" cy="2152200"/>
          </a:xfrm>
          <a:prstGeom prst="roundRect">
            <a:avLst>
              <a:gd fmla="val 5728" name="adj"/>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 Photo 1" showMasterSp="0">
  <p:cSld name="Divider 01_1_1_3_1">
    <p:bg>
      <p:bgPr>
        <a:solidFill>
          <a:schemeClr val="dk1"/>
        </a:solidFill>
      </p:bgPr>
    </p:bg>
    <p:spTree>
      <p:nvGrpSpPr>
        <p:cNvPr id="245" name="Shape 245"/>
        <p:cNvGrpSpPr/>
        <p:nvPr/>
      </p:nvGrpSpPr>
      <p:grpSpPr>
        <a:xfrm>
          <a:off x="0" y="0"/>
          <a:ext cx="0" cy="0"/>
          <a:chOff x="0" y="0"/>
          <a:chExt cx="0" cy="0"/>
        </a:xfrm>
      </p:grpSpPr>
      <p:sp>
        <p:nvSpPr>
          <p:cNvPr id="246" name="Google Shape;246;p67"/>
          <p:cNvSpPr txBox="1"/>
          <p:nvPr>
            <p:ph type="ctrTitle"/>
          </p:nvPr>
        </p:nvSpPr>
        <p:spPr>
          <a:xfrm>
            <a:off x="558000" y="1221575"/>
            <a:ext cx="35109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47" name="Google Shape;247;p67"/>
          <p:cNvSpPr txBox="1"/>
          <p:nvPr>
            <p:ph idx="1" type="subTitle"/>
          </p:nvPr>
        </p:nvSpPr>
        <p:spPr>
          <a:xfrm>
            <a:off x="558000" y="2372725"/>
            <a:ext cx="36027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Clr>
                <a:schemeClr val="lt1"/>
              </a:buClr>
              <a:buSzPts val="1800"/>
              <a:buNone/>
              <a:defRPr>
                <a:solidFill>
                  <a:schemeClr val="lt1"/>
                </a:solidFill>
              </a:defRPr>
            </a:lvl1pPr>
            <a:lvl2pPr lvl="1" algn="ctr">
              <a:lnSpc>
                <a:spcPct val="90000"/>
              </a:lnSpc>
              <a:spcBef>
                <a:spcPts val="1200"/>
              </a:spcBef>
              <a:spcAft>
                <a:spcPts val="0"/>
              </a:spcAft>
              <a:buClr>
                <a:schemeClr val="lt1"/>
              </a:buClr>
              <a:buSzPts val="1500"/>
              <a:buNone/>
              <a:defRPr sz="1500">
                <a:solidFill>
                  <a:schemeClr val="lt1"/>
                </a:solidFill>
              </a:defRPr>
            </a:lvl2pPr>
            <a:lvl3pPr lvl="2" algn="ctr">
              <a:lnSpc>
                <a:spcPct val="90000"/>
              </a:lnSpc>
              <a:spcBef>
                <a:spcPts val="600"/>
              </a:spcBef>
              <a:spcAft>
                <a:spcPts val="0"/>
              </a:spcAft>
              <a:buClr>
                <a:schemeClr val="lt1"/>
              </a:buClr>
              <a:buSzPts val="1400"/>
              <a:buNone/>
              <a:defRPr sz="1400">
                <a:solidFill>
                  <a:schemeClr val="lt1"/>
                </a:solidFill>
              </a:defRPr>
            </a:lvl3pPr>
            <a:lvl4pPr lvl="3" algn="ctr">
              <a:lnSpc>
                <a:spcPct val="90000"/>
              </a:lnSpc>
              <a:spcBef>
                <a:spcPts val="600"/>
              </a:spcBef>
              <a:spcAft>
                <a:spcPts val="0"/>
              </a:spcAft>
              <a:buClr>
                <a:schemeClr val="lt1"/>
              </a:buClr>
              <a:buSzPts val="1200"/>
              <a:buNone/>
              <a:defRPr sz="1200">
                <a:solidFill>
                  <a:schemeClr val="lt1"/>
                </a:solidFill>
              </a:defRPr>
            </a:lvl4pPr>
            <a:lvl5pPr lvl="4" algn="ctr">
              <a:lnSpc>
                <a:spcPct val="90000"/>
              </a:lnSpc>
              <a:spcBef>
                <a:spcPts val="600"/>
              </a:spcBef>
              <a:spcAft>
                <a:spcPts val="0"/>
              </a:spcAft>
              <a:buClr>
                <a:schemeClr val="lt1"/>
              </a:buClr>
              <a:buSzPts val="1200"/>
              <a:buNone/>
              <a:defRPr sz="1200">
                <a:solidFill>
                  <a:schemeClr val="lt1"/>
                </a:solidFill>
              </a:defRPr>
            </a:lvl5pPr>
            <a:lvl6pPr lvl="5" algn="ctr">
              <a:lnSpc>
                <a:spcPct val="90000"/>
              </a:lnSpc>
              <a:spcBef>
                <a:spcPts val="600"/>
              </a:spcBef>
              <a:spcAft>
                <a:spcPts val="0"/>
              </a:spcAft>
              <a:buClr>
                <a:schemeClr val="lt1"/>
              </a:buClr>
              <a:buSzPts val="1200"/>
              <a:buNone/>
              <a:defRPr sz="1200">
                <a:solidFill>
                  <a:schemeClr val="lt1"/>
                </a:solidFill>
              </a:defRPr>
            </a:lvl6pPr>
            <a:lvl7pPr lvl="6" algn="ctr">
              <a:lnSpc>
                <a:spcPct val="90000"/>
              </a:lnSpc>
              <a:spcBef>
                <a:spcPts val="600"/>
              </a:spcBef>
              <a:spcAft>
                <a:spcPts val="0"/>
              </a:spcAft>
              <a:buClr>
                <a:schemeClr val="lt1"/>
              </a:buClr>
              <a:buSzPts val="1200"/>
              <a:buNone/>
              <a:defRPr sz="1200">
                <a:solidFill>
                  <a:schemeClr val="lt1"/>
                </a:solidFill>
              </a:defRPr>
            </a:lvl7pPr>
            <a:lvl8pPr lvl="7" algn="ctr">
              <a:lnSpc>
                <a:spcPct val="90000"/>
              </a:lnSpc>
              <a:spcBef>
                <a:spcPts val="600"/>
              </a:spcBef>
              <a:spcAft>
                <a:spcPts val="0"/>
              </a:spcAft>
              <a:buClr>
                <a:schemeClr val="lt1"/>
              </a:buClr>
              <a:buSzPts val="1200"/>
              <a:buNone/>
              <a:defRPr sz="1200">
                <a:solidFill>
                  <a:schemeClr val="lt1"/>
                </a:solidFill>
              </a:defRPr>
            </a:lvl8pPr>
            <a:lvl9pPr lvl="8" algn="ctr">
              <a:lnSpc>
                <a:spcPct val="90000"/>
              </a:lnSpc>
              <a:spcBef>
                <a:spcPts val="600"/>
              </a:spcBef>
              <a:spcAft>
                <a:spcPts val="600"/>
              </a:spcAft>
              <a:buClr>
                <a:schemeClr val="lt1"/>
              </a:buClr>
              <a:buSzPts val="1200"/>
              <a:buNone/>
              <a:defRPr sz="1200">
                <a:solidFill>
                  <a:schemeClr val="lt1"/>
                </a:solidFill>
              </a:defRPr>
            </a:lvl9pPr>
          </a:lstStyle>
          <a:p/>
        </p:txBody>
      </p:sp>
      <p:sp>
        <p:nvSpPr>
          <p:cNvPr id="248" name="Google Shape;248;p67"/>
          <p:cNvSpPr/>
          <p:nvPr>
            <p:ph idx="2" type="pic"/>
          </p:nvPr>
        </p:nvSpPr>
        <p:spPr>
          <a:xfrm>
            <a:off x="5067400" y="645875"/>
            <a:ext cx="3761700" cy="3960300"/>
          </a:xfrm>
          <a:prstGeom prst="roundRect">
            <a:avLst>
              <a:gd fmla="val 5894" name="adj"/>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Dark" showMasterSp="0">
  <p:cSld name="Divider 01_1_1_2">
    <p:bg>
      <p:bgPr>
        <a:solidFill>
          <a:schemeClr val="dk1"/>
        </a:solidFill>
      </p:bgPr>
    </p:bg>
    <p:spTree>
      <p:nvGrpSpPr>
        <p:cNvPr id="249" name="Shape 249"/>
        <p:cNvGrpSpPr/>
        <p:nvPr/>
      </p:nvGrpSpPr>
      <p:grpSpPr>
        <a:xfrm>
          <a:off x="0" y="0"/>
          <a:ext cx="0" cy="0"/>
          <a:chOff x="0" y="0"/>
          <a:chExt cx="0" cy="0"/>
        </a:xfrm>
      </p:grpSpPr>
      <p:sp>
        <p:nvSpPr>
          <p:cNvPr id="250" name="Google Shape;250;p68"/>
          <p:cNvSpPr txBox="1"/>
          <p:nvPr>
            <p:ph type="ctrTitle"/>
          </p:nvPr>
        </p:nvSpPr>
        <p:spPr>
          <a:xfrm>
            <a:off x="558001" y="1221569"/>
            <a:ext cx="7873500" cy="87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3200"/>
              <a:buNone/>
              <a:defRPr>
                <a:solidFill>
                  <a:schemeClr val="accent1"/>
                </a:solidFill>
              </a:defRPr>
            </a:lvl1pPr>
            <a:lvl2pPr lvl="1"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dk1"/>
              </a:buClr>
              <a:buSzPts val="1100"/>
              <a:buFont typeface="Inter Tight Medium"/>
              <a:buNone/>
              <a:defRPr>
                <a:solidFill>
                  <a:schemeClr val="dk1"/>
                </a:solidFill>
                <a:latin typeface="Inter Tight Medium"/>
                <a:ea typeface="Inter Tight Medium"/>
                <a:cs typeface="Inter Tight Medium"/>
                <a:sym typeface="Inter Tight Medium"/>
              </a:defRPr>
            </a:lvl9pPr>
          </a:lstStyle>
          <a:p/>
        </p:txBody>
      </p:sp>
      <p:sp>
        <p:nvSpPr>
          <p:cNvPr id="251" name="Google Shape;251;p68"/>
          <p:cNvSpPr txBox="1"/>
          <p:nvPr>
            <p:ph idx="1" type="subTitle"/>
          </p:nvPr>
        </p:nvSpPr>
        <p:spPr>
          <a:xfrm>
            <a:off x="558000" y="2372725"/>
            <a:ext cx="6141000" cy="1241700"/>
          </a:xfrm>
          <a:prstGeom prst="rect">
            <a:avLst/>
          </a:prstGeom>
          <a:noFill/>
          <a:ln>
            <a:noFill/>
          </a:ln>
        </p:spPr>
        <p:txBody>
          <a:bodyPr anchorCtr="0" anchor="t" bIns="0" lIns="0" spcFirstLastPara="1" rIns="0" wrap="square" tIns="0">
            <a:noAutofit/>
          </a:bodyPr>
          <a:lstStyle>
            <a:lvl1pPr lvl="0" algn="l">
              <a:lnSpc>
                <a:spcPct val="110000"/>
              </a:lnSpc>
              <a:spcBef>
                <a:spcPts val="600"/>
              </a:spcBef>
              <a:spcAft>
                <a:spcPts val="0"/>
              </a:spcAft>
              <a:buClr>
                <a:schemeClr val="lt1"/>
              </a:buClr>
              <a:buSzPts val="1800"/>
              <a:buNone/>
              <a:defRPr>
                <a:solidFill>
                  <a:schemeClr val="lt1"/>
                </a:solidFill>
              </a:defRPr>
            </a:lvl1pPr>
            <a:lvl2pPr lvl="1" algn="ctr">
              <a:lnSpc>
                <a:spcPct val="90000"/>
              </a:lnSpc>
              <a:spcBef>
                <a:spcPts val="1200"/>
              </a:spcBef>
              <a:spcAft>
                <a:spcPts val="0"/>
              </a:spcAft>
              <a:buClr>
                <a:schemeClr val="lt1"/>
              </a:buClr>
              <a:buSzPts val="1500"/>
              <a:buNone/>
              <a:defRPr sz="1500">
                <a:solidFill>
                  <a:schemeClr val="lt1"/>
                </a:solidFill>
              </a:defRPr>
            </a:lvl2pPr>
            <a:lvl3pPr lvl="2" algn="ctr">
              <a:lnSpc>
                <a:spcPct val="90000"/>
              </a:lnSpc>
              <a:spcBef>
                <a:spcPts val="600"/>
              </a:spcBef>
              <a:spcAft>
                <a:spcPts val="0"/>
              </a:spcAft>
              <a:buClr>
                <a:schemeClr val="lt1"/>
              </a:buClr>
              <a:buSzPts val="1400"/>
              <a:buNone/>
              <a:defRPr sz="1400">
                <a:solidFill>
                  <a:schemeClr val="lt1"/>
                </a:solidFill>
              </a:defRPr>
            </a:lvl3pPr>
            <a:lvl4pPr lvl="3" algn="ctr">
              <a:lnSpc>
                <a:spcPct val="90000"/>
              </a:lnSpc>
              <a:spcBef>
                <a:spcPts val="600"/>
              </a:spcBef>
              <a:spcAft>
                <a:spcPts val="0"/>
              </a:spcAft>
              <a:buClr>
                <a:schemeClr val="lt1"/>
              </a:buClr>
              <a:buSzPts val="1200"/>
              <a:buNone/>
              <a:defRPr sz="1200">
                <a:solidFill>
                  <a:schemeClr val="lt1"/>
                </a:solidFill>
              </a:defRPr>
            </a:lvl4pPr>
            <a:lvl5pPr lvl="4" algn="ctr">
              <a:lnSpc>
                <a:spcPct val="90000"/>
              </a:lnSpc>
              <a:spcBef>
                <a:spcPts val="600"/>
              </a:spcBef>
              <a:spcAft>
                <a:spcPts val="0"/>
              </a:spcAft>
              <a:buClr>
                <a:schemeClr val="lt1"/>
              </a:buClr>
              <a:buSzPts val="1200"/>
              <a:buNone/>
              <a:defRPr sz="1200">
                <a:solidFill>
                  <a:schemeClr val="lt1"/>
                </a:solidFill>
              </a:defRPr>
            </a:lvl5pPr>
            <a:lvl6pPr lvl="5" algn="ctr">
              <a:lnSpc>
                <a:spcPct val="90000"/>
              </a:lnSpc>
              <a:spcBef>
                <a:spcPts val="600"/>
              </a:spcBef>
              <a:spcAft>
                <a:spcPts val="0"/>
              </a:spcAft>
              <a:buClr>
                <a:schemeClr val="lt1"/>
              </a:buClr>
              <a:buSzPts val="1200"/>
              <a:buNone/>
              <a:defRPr sz="1200">
                <a:solidFill>
                  <a:schemeClr val="lt1"/>
                </a:solidFill>
              </a:defRPr>
            </a:lvl6pPr>
            <a:lvl7pPr lvl="6" algn="ctr">
              <a:lnSpc>
                <a:spcPct val="90000"/>
              </a:lnSpc>
              <a:spcBef>
                <a:spcPts val="600"/>
              </a:spcBef>
              <a:spcAft>
                <a:spcPts val="0"/>
              </a:spcAft>
              <a:buClr>
                <a:schemeClr val="lt1"/>
              </a:buClr>
              <a:buSzPts val="1200"/>
              <a:buNone/>
              <a:defRPr sz="1200">
                <a:solidFill>
                  <a:schemeClr val="lt1"/>
                </a:solidFill>
              </a:defRPr>
            </a:lvl7pPr>
            <a:lvl8pPr lvl="7" algn="ctr">
              <a:lnSpc>
                <a:spcPct val="90000"/>
              </a:lnSpc>
              <a:spcBef>
                <a:spcPts val="600"/>
              </a:spcBef>
              <a:spcAft>
                <a:spcPts val="0"/>
              </a:spcAft>
              <a:buClr>
                <a:schemeClr val="lt1"/>
              </a:buClr>
              <a:buSzPts val="1200"/>
              <a:buNone/>
              <a:defRPr sz="1200">
                <a:solidFill>
                  <a:schemeClr val="lt1"/>
                </a:solidFill>
              </a:defRPr>
            </a:lvl8pPr>
            <a:lvl9pPr lvl="8" algn="ctr">
              <a:lnSpc>
                <a:spcPct val="90000"/>
              </a:lnSpc>
              <a:spcBef>
                <a:spcPts val="600"/>
              </a:spcBef>
              <a:spcAft>
                <a:spcPts val="600"/>
              </a:spcAft>
              <a:buClr>
                <a:schemeClr val="lt1"/>
              </a:buClr>
              <a:buSzPts val="1200"/>
              <a:buNone/>
              <a:defRPr sz="1200">
                <a:solidFill>
                  <a:schemeClr val="lt1"/>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hite" type="obj">
  <p:cSld name="OBJECT">
    <p:spTree>
      <p:nvGrpSpPr>
        <p:cNvPr id="252" name="Shape 252"/>
        <p:cNvGrpSpPr/>
        <p:nvPr/>
      </p:nvGrpSpPr>
      <p:grpSpPr>
        <a:xfrm>
          <a:off x="0" y="0"/>
          <a:ext cx="0" cy="0"/>
          <a:chOff x="0" y="0"/>
          <a:chExt cx="0" cy="0"/>
        </a:xfrm>
      </p:grpSpPr>
      <p:sp>
        <p:nvSpPr>
          <p:cNvPr id="253" name="Google Shape;253;p69"/>
          <p:cNvSpPr txBox="1"/>
          <p:nvPr>
            <p:ph type="title"/>
          </p:nvPr>
        </p:nvSpPr>
        <p:spPr>
          <a:xfrm>
            <a:off x="553650" y="375548"/>
            <a:ext cx="7886700" cy="9525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54" name="Google Shape;254;p69"/>
          <p:cNvSpPr txBox="1"/>
          <p:nvPr>
            <p:ph idx="1" type="body"/>
          </p:nvPr>
        </p:nvSpPr>
        <p:spPr>
          <a:xfrm>
            <a:off x="552450" y="1526381"/>
            <a:ext cx="7886700" cy="31053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200"/>
              </a:spcBef>
              <a:spcAft>
                <a:spcPts val="0"/>
              </a:spcAft>
              <a:buClr>
                <a:schemeClr val="dk1"/>
              </a:buClr>
              <a:buSzPts val="1400"/>
              <a:buChar char="•"/>
              <a:defRPr/>
            </a:lvl1pPr>
            <a:lvl2pPr indent="-317500" lvl="1" marL="914400" algn="l">
              <a:lnSpc>
                <a:spcPct val="110000"/>
              </a:lnSpc>
              <a:spcBef>
                <a:spcPts val="1200"/>
              </a:spcBef>
              <a:spcAft>
                <a:spcPts val="0"/>
              </a:spcAft>
              <a:buClr>
                <a:schemeClr val="dk1"/>
              </a:buClr>
              <a:buSzPts val="1400"/>
              <a:buChar char="•"/>
              <a:defRPr/>
            </a:lvl2pPr>
            <a:lvl3pPr indent="-317500" lvl="2" marL="1371600" algn="l">
              <a:lnSpc>
                <a:spcPct val="110000"/>
              </a:lnSpc>
              <a:spcBef>
                <a:spcPts val="1200"/>
              </a:spcBef>
              <a:spcAft>
                <a:spcPts val="0"/>
              </a:spcAft>
              <a:buClr>
                <a:schemeClr val="dk1"/>
              </a:buClr>
              <a:buSzPts val="1400"/>
              <a:buChar char="•"/>
              <a:defRPr/>
            </a:lvl3pPr>
            <a:lvl4pPr indent="-317500" lvl="3" marL="1828800" algn="l">
              <a:lnSpc>
                <a:spcPct val="114000"/>
              </a:lnSpc>
              <a:spcBef>
                <a:spcPts val="1200"/>
              </a:spcBef>
              <a:spcAft>
                <a:spcPts val="0"/>
              </a:spcAft>
              <a:buClr>
                <a:schemeClr val="dk1"/>
              </a:buClr>
              <a:buSzPts val="1400"/>
              <a:buChar char="•"/>
              <a:defRPr/>
            </a:lvl4pPr>
            <a:lvl5pPr indent="-317500" lvl="4" marL="2286000" algn="l">
              <a:lnSpc>
                <a:spcPct val="114000"/>
              </a:lnSpc>
              <a:spcBef>
                <a:spcPts val="2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on White">
  <p:cSld name="OBJECT_2">
    <p:spTree>
      <p:nvGrpSpPr>
        <p:cNvPr id="255" name="Shape 255"/>
        <p:cNvGrpSpPr/>
        <p:nvPr/>
      </p:nvGrpSpPr>
      <p:grpSpPr>
        <a:xfrm>
          <a:off x="0" y="0"/>
          <a:ext cx="0" cy="0"/>
          <a:chOff x="0" y="0"/>
          <a:chExt cx="0" cy="0"/>
        </a:xfrm>
      </p:grpSpPr>
      <p:pic>
        <p:nvPicPr>
          <p:cNvPr descr="A picture containing glass, container&#10;&#10;Description automatically generated" id="256" name="Google Shape;256;p70"/>
          <p:cNvPicPr preferRelativeResize="0"/>
          <p:nvPr/>
        </p:nvPicPr>
        <p:blipFill rotWithShape="1">
          <a:blip r:embed="rId2">
            <a:alphaModFix/>
          </a:blip>
          <a:srcRect b="0" l="0" r="0" t="0"/>
          <a:stretch/>
        </p:blipFill>
        <p:spPr>
          <a:xfrm rot="3850618">
            <a:off x="5909674" y="-493825"/>
            <a:ext cx="4083448" cy="3280328"/>
          </a:xfrm>
          <a:prstGeom prst="rect">
            <a:avLst/>
          </a:prstGeom>
          <a:noFill/>
          <a:ln>
            <a:noFill/>
          </a:ln>
        </p:spPr>
      </p:pic>
      <p:sp>
        <p:nvSpPr>
          <p:cNvPr id="257" name="Google Shape;257;p70"/>
          <p:cNvSpPr txBox="1"/>
          <p:nvPr>
            <p:ph type="title"/>
          </p:nvPr>
        </p:nvSpPr>
        <p:spPr>
          <a:xfrm>
            <a:off x="559200" y="930725"/>
            <a:ext cx="5913300" cy="993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58" name="Google Shape;258;p70"/>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dk1"/>
              </a:buClr>
              <a:buSzPts val="1800"/>
              <a:buChar char="•"/>
              <a:defRPr/>
            </a:lvl1pPr>
            <a:lvl2pPr indent="-317500" lvl="1" marL="914400" algn="l">
              <a:lnSpc>
                <a:spcPct val="110000"/>
              </a:lnSpc>
              <a:spcBef>
                <a:spcPts val="1600"/>
              </a:spcBef>
              <a:spcAft>
                <a:spcPts val="0"/>
              </a:spcAft>
              <a:buClr>
                <a:schemeClr val="dk1"/>
              </a:buClr>
              <a:buSzPts val="1400"/>
              <a:buChar char="•"/>
              <a:defRPr/>
            </a:lvl2pPr>
            <a:lvl3pPr indent="-342900" lvl="2" marL="1371600" algn="l">
              <a:lnSpc>
                <a:spcPct val="11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Body Blue Orb Side on White">
  <p:cSld name="OBJECT_2_1">
    <p:spTree>
      <p:nvGrpSpPr>
        <p:cNvPr id="259" name="Shape 259"/>
        <p:cNvGrpSpPr/>
        <p:nvPr/>
      </p:nvGrpSpPr>
      <p:grpSpPr>
        <a:xfrm>
          <a:off x="0" y="0"/>
          <a:ext cx="0" cy="0"/>
          <a:chOff x="0" y="0"/>
          <a:chExt cx="0" cy="0"/>
        </a:xfrm>
      </p:grpSpPr>
      <p:pic>
        <p:nvPicPr>
          <p:cNvPr descr="A picture containing glass, container&#10;&#10;Description automatically generated" id="260" name="Google Shape;260;p71"/>
          <p:cNvPicPr preferRelativeResize="0"/>
          <p:nvPr/>
        </p:nvPicPr>
        <p:blipFill rotWithShape="1">
          <a:blip r:embed="rId2">
            <a:alphaModFix/>
          </a:blip>
          <a:srcRect b="0" l="0" r="0" t="0"/>
          <a:stretch/>
        </p:blipFill>
        <p:spPr>
          <a:xfrm rot="7378004">
            <a:off x="6892001" y="649745"/>
            <a:ext cx="4083450" cy="3280327"/>
          </a:xfrm>
          <a:prstGeom prst="rect">
            <a:avLst/>
          </a:prstGeom>
          <a:noFill/>
          <a:ln>
            <a:noFill/>
          </a:ln>
        </p:spPr>
      </p:pic>
      <p:sp>
        <p:nvSpPr>
          <p:cNvPr id="261" name="Google Shape;261;p71"/>
          <p:cNvSpPr txBox="1"/>
          <p:nvPr>
            <p:ph type="title"/>
          </p:nvPr>
        </p:nvSpPr>
        <p:spPr>
          <a:xfrm>
            <a:off x="559200" y="963375"/>
            <a:ext cx="5913300" cy="9606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None/>
              <a:defRPr/>
            </a:lvl2pPr>
            <a:lvl3pPr lvl="2" algn="l">
              <a:lnSpc>
                <a:spcPct val="110000"/>
              </a:lnSpc>
              <a:spcBef>
                <a:spcPts val="0"/>
              </a:spcBef>
              <a:spcAft>
                <a:spcPts val="0"/>
              </a:spcAft>
              <a:buSzPts val="1100"/>
              <a:buNone/>
              <a:defRPr/>
            </a:lvl3pPr>
            <a:lvl4pPr lvl="3" algn="l">
              <a:lnSpc>
                <a:spcPct val="110000"/>
              </a:lnSpc>
              <a:spcBef>
                <a:spcPts val="0"/>
              </a:spcBef>
              <a:spcAft>
                <a:spcPts val="0"/>
              </a:spcAft>
              <a:buSzPts val="1100"/>
              <a:buNone/>
              <a:defRPr/>
            </a:lvl4pPr>
            <a:lvl5pPr lvl="4" algn="l">
              <a:lnSpc>
                <a:spcPct val="110000"/>
              </a:lnSpc>
              <a:spcBef>
                <a:spcPts val="0"/>
              </a:spcBef>
              <a:spcAft>
                <a:spcPts val="0"/>
              </a:spcAft>
              <a:buSzPts val="1100"/>
              <a:buNone/>
              <a:defRPr/>
            </a:lvl5pPr>
            <a:lvl6pPr lvl="5" algn="l">
              <a:lnSpc>
                <a:spcPct val="110000"/>
              </a:lnSpc>
              <a:spcBef>
                <a:spcPts val="0"/>
              </a:spcBef>
              <a:spcAft>
                <a:spcPts val="0"/>
              </a:spcAft>
              <a:buSzPts val="1100"/>
              <a:buNone/>
              <a:defRPr/>
            </a:lvl6pPr>
            <a:lvl7pPr lvl="6" algn="l">
              <a:lnSpc>
                <a:spcPct val="110000"/>
              </a:lnSpc>
              <a:spcBef>
                <a:spcPts val="0"/>
              </a:spcBef>
              <a:spcAft>
                <a:spcPts val="0"/>
              </a:spcAft>
              <a:buSzPts val="1100"/>
              <a:buNone/>
              <a:defRPr/>
            </a:lvl7pPr>
            <a:lvl8pPr lvl="7" algn="l">
              <a:lnSpc>
                <a:spcPct val="110000"/>
              </a:lnSpc>
              <a:spcBef>
                <a:spcPts val="0"/>
              </a:spcBef>
              <a:spcAft>
                <a:spcPts val="0"/>
              </a:spcAft>
              <a:buSzPts val="1100"/>
              <a:buNone/>
              <a:defRPr/>
            </a:lvl8pPr>
            <a:lvl9pPr lvl="8" algn="l">
              <a:lnSpc>
                <a:spcPct val="110000"/>
              </a:lnSpc>
              <a:spcBef>
                <a:spcPts val="0"/>
              </a:spcBef>
              <a:spcAft>
                <a:spcPts val="0"/>
              </a:spcAft>
              <a:buSzPts val="1100"/>
              <a:buNone/>
              <a:defRPr/>
            </a:lvl9pPr>
          </a:lstStyle>
          <a:p/>
        </p:txBody>
      </p:sp>
      <p:sp>
        <p:nvSpPr>
          <p:cNvPr id="262" name="Google Shape;262;p71"/>
          <p:cNvSpPr txBox="1"/>
          <p:nvPr>
            <p:ph idx="1" type="body"/>
          </p:nvPr>
        </p:nvSpPr>
        <p:spPr>
          <a:xfrm>
            <a:off x="558000" y="2122400"/>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dk1"/>
              </a:buClr>
              <a:buSzPts val="1800"/>
              <a:buChar char="•"/>
              <a:defRPr/>
            </a:lvl1pPr>
            <a:lvl2pPr indent="-317500" lvl="1" marL="914400" algn="l">
              <a:lnSpc>
                <a:spcPct val="110000"/>
              </a:lnSpc>
              <a:spcBef>
                <a:spcPts val="1600"/>
              </a:spcBef>
              <a:spcAft>
                <a:spcPts val="0"/>
              </a:spcAft>
              <a:buClr>
                <a:schemeClr val="dk1"/>
              </a:buClr>
              <a:buSzPts val="14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Orb">
  <p:cSld name="OBJECT_2_1_2_1_1">
    <p:bg>
      <p:bgPr>
        <a:solidFill>
          <a:schemeClr val="dk1"/>
        </a:solidFill>
      </p:bgPr>
    </p:bg>
    <p:spTree>
      <p:nvGrpSpPr>
        <p:cNvPr id="263" name="Shape 263"/>
        <p:cNvGrpSpPr/>
        <p:nvPr/>
      </p:nvGrpSpPr>
      <p:grpSpPr>
        <a:xfrm>
          <a:off x="0" y="0"/>
          <a:ext cx="0" cy="0"/>
          <a:chOff x="0" y="0"/>
          <a:chExt cx="0" cy="0"/>
        </a:xfrm>
      </p:grpSpPr>
      <p:pic>
        <p:nvPicPr>
          <p:cNvPr descr="Shape, circle&#10;&#10;Description automatically generated" id="264" name="Google Shape;264;p72"/>
          <p:cNvPicPr preferRelativeResize="0"/>
          <p:nvPr/>
        </p:nvPicPr>
        <p:blipFill rotWithShape="1">
          <a:blip r:embed="rId2">
            <a:alphaModFix amt="38000"/>
          </a:blip>
          <a:srcRect b="0" l="0" r="0" t="0"/>
          <a:stretch/>
        </p:blipFill>
        <p:spPr>
          <a:xfrm rot="5400000">
            <a:off x="6013642" y="388531"/>
            <a:ext cx="5829297" cy="4581632"/>
          </a:xfrm>
          <a:prstGeom prst="rect">
            <a:avLst/>
          </a:prstGeom>
          <a:noFill/>
          <a:ln>
            <a:noFill/>
          </a:ln>
        </p:spPr>
      </p:pic>
      <p:sp>
        <p:nvSpPr>
          <p:cNvPr id="265" name="Google Shape;265;p72"/>
          <p:cNvSpPr txBox="1"/>
          <p:nvPr>
            <p:ph type="title"/>
          </p:nvPr>
        </p:nvSpPr>
        <p:spPr>
          <a:xfrm>
            <a:off x="559200" y="435425"/>
            <a:ext cx="5913300" cy="9483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None/>
              <a:defRPr>
                <a:solidFill>
                  <a:schemeClr val="accent1"/>
                </a:solidFill>
              </a:defRPr>
            </a:lvl2pPr>
            <a:lvl3pPr lvl="2" algn="l">
              <a:lnSpc>
                <a:spcPct val="110000"/>
              </a:lnSpc>
              <a:spcBef>
                <a:spcPts val="0"/>
              </a:spcBef>
              <a:spcAft>
                <a:spcPts val="0"/>
              </a:spcAft>
              <a:buClr>
                <a:schemeClr val="accent1"/>
              </a:buClr>
              <a:buSzPts val="1100"/>
              <a:buNone/>
              <a:defRPr>
                <a:solidFill>
                  <a:schemeClr val="accent1"/>
                </a:solidFill>
              </a:defRPr>
            </a:lvl3pPr>
            <a:lvl4pPr lvl="3" algn="l">
              <a:lnSpc>
                <a:spcPct val="110000"/>
              </a:lnSpc>
              <a:spcBef>
                <a:spcPts val="0"/>
              </a:spcBef>
              <a:spcAft>
                <a:spcPts val="0"/>
              </a:spcAft>
              <a:buClr>
                <a:schemeClr val="accent1"/>
              </a:buClr>
              <a:buSzPts val="1100"/>
              <a:buNone/>
              <a:defRPr>
                <a:solidFill>
                  <a:schemeClr val="accent1"/>
                </a:solidFill>
              </a:defRPr>
            </a:lvl4pPr>
            <a:lvl5pPr lvl="4" algn="l">
              <a:lnSpc>
                <a:spcPct val="110000"/>
              </a:lnSpc>
              <a:spcBef>
                <a:spcPts val="0"/>
              </a:spcBef>
              <a:spcAft>
                <a:spcPts val="0"/>
              </a:spcAft>
              <a:buClr>
                <a:schemeClr val="accent1"/>
              </a:buClr>
              <a:buSzPts val="1100"/>
              <a:buNone/>
              <a:defRPr>
                <a:solidFill>
                  <a:schemeClr val="accent1"/>
                </a:solidFill>
              </a:defRPr>
            </a:lvl5pPr>
            <a:lvl6pPr lvl="5" algn="l">
              <a:lnSpc>
                <a:spcPct val="110000"/>
              </a:lnSpc>
              <a:spcBef>
                <a:spcPts val="0"/>
              </a:spcBef>
              <a:spcAft>
                <a:spcPts val="0"/>
              </a:spcAft>
              <a:buClr>
                <a:schemeClr val="accent1"/>
              </a:buClr>
              <a:buSzPts val="1100"/>
              <a:buNone/>
              <a:defRPr>
                <a:solidFill>
                  <a:schemeClr val="accent1"/>
                </a:solidFill>
              </a:defRPr>
            </a:lvl6pPr>
            <a:lvl7pPr lvl="6" algn="l">
              <a:lnSpc>
                <a:spcPct val="110000"/>
              </a:lnSpc>
              <a:spcBef>
                <a:spcPts val="0"/>
              </a:spcBef>
              <a:spcAft>
                <a:spcPts val="0"/>
              </a:spcAft>
              <a:buClr>
                <a:schemeClr val="accent1"/>
              </a:buClr>
              <a:buSzPts val="1100"/>
              <a:buNone/>
              <a:defRPr>
                <a:solidFill>
                  <a:schemeClr val="accent1"/>
                </a:solidFill>
              </a:defRPr>
            </a:lvl7pPr>
            <a:lvl8pPr lvl="7" algn="l">
              <a:lnSpc>
                <a:spcPct val="110000"/>
              </a:lnSpc>
              <a:spcBef>
                <a:spcPts val="0"/>
              </a:spcBef>
              <a:spcAft>
                <a:spcPts val="0"/>
              </a:spcAft>
              <a:buClr>
                <a:schemeClr val="accent1"/>
              </a:buClr>
              <a:buSzPts val="1100"/>
              <a:buNone/>
              <a:defRPr>
                <a:solidFill>
                  <a:schemeClr val="accent1"/>
                </a:solidFill>
              </a:defRPr>
            </a:lvl8pPr>
            <a:lvl9pPr lvl="8" algn="l">
              <a:lnSpc>
                <a:spcPct val="110000"/>
              </a:lnSpc>
              <a:spcBef>
                <a:spcPts val="0"/>
              </a:spcBef>
              <a:spcAft>
                <a:spcPts val="0"/>
              </a:spcAft>
              <a:buClr>
                <a:schemeClr val="accent1"/>
              </a:buClr>
              <a:buSzPts val="1100"/>
              <a:buNone/>
              <a:defRPr>
                <a:solidFill>
                  <a:schemeClr val="accent1"/>
                </a:solidFill>
              </a:defRPr>
            </a:lvl9pPr>
          </a:lstStyle>
          <a:p/>
        </p:txBody>
      </p:sp>
      <p:sp>
        <p:nvSpPr>
          <p:cNvPr id="266" name="Google Shape;266;p72"/>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lt1"/>
              </a:buClr>
              <a:buSzPts val="1800"/>
              <a:buChar char="•"/>
              <a:defRPr>
                <a:solidFill>
                  <a:schemeClr val="lt1"/>
                </a:solidFill>
              </a:defRPr>
            </a:lvl1pPr>
            <a:lvl2pPr indent="-317500" lvl="1" marL="914400" algn="l">
              <a:lnSpc>
                <a:spcPct val="110000"/>
              </a:lnSpc>
              <a:spcBef>
                <a:spcPts val="1600"/>
              </a:spcBef>
              <a:spcAft>
                <a:spcPts val="0"/>
              </a:spcAft>
              <a:buClr>
                <a:schemeClr val="lt1"/>
              </a:buClr>
              <a:buSzPts val="1400"/>
              <a:buChar char="•"/>
              <a:defRPr>
                <a:solidFill>
                  <a:schemeClr val="lt1"/>
                </a:solidFill>
              </a:defRPr>
            </a:lvl2pPr>
            <a:lvl3pPr indent="-342900" lvl="2" marL="1371600" algn="l">
              <a:lnSpc>
                <a:spcPct val="90000"/>
              </a:lnSpc>
              <a:spcBef>
                <a:spcPts val="1600"/>
              </a:spcBef>
              <a:spcAft>
                <a:spcPts val="0"/>
              </a:spcAft>
              <a:buClr>
                <a:schemeClr val="lt1"/>
              </a:buClr>
              <a:buSzPts val="1800"/>
              <a:buChar char="•"/>
              <a:defRPr>
                <a:solidFill>
                  <a:schemeClr val="lt1"/>
                </a:solidFill>
              </a:defRPr>
            </a:lvl3pPr>
            <a:lvl4pPr indent="-342900" lvl="3" marL="1828800" algn="l">
              <a:lnSpc>
                <a:spcPct val="90000"/>
              </a:lnSpc>
              <a:spcBef>
                <a:spcPts val="1600"/>
              </a:spcBef>
              <a:spcAft>
                <a:spcPts val="0"/>
              </a:spcAft>
              <a:buClr>
                <a:schemeClr val="lt1"/>
              </a:buClr>
              <a:buSzPts val="1800"/>
              <a:buChar char="•"/>
              <a:defRPr>
                <a:solidFill>
                  <a:schemeClr val="lt1"/>
                </a:solidFill>
              </a:defRPr>
            </a:lvl4pPr>
            <a:lvl5pPr indent="-342900" lvl="4" marL="2286000" algn="l">
              <a:lnSpc>
                <a:spcPct val="90000"/>
              </a:lnSpc>
              <a:spcBef>
                <a:spcPts val="1600"/>
              </a:spcBef>
              <a:spcAft>
                <a:spcPts val="0"/>
              </a:spcAft>
              <a:buClr>
                <a:schemeClr val="lt1"/>
              </a:buClr>
              <a:buSzPts val="1800"/>
              <a:buChar char="•"/>
              <a:defRPr>
                <a:solidFill>
                  <a:schemeClr val="lt1"/>
                </a:solidFill>
              </a:defRPr>
            </a:lvl5pPr>
            <a:lvl6pPr indent="-342900" lvl="5" marL="2743200" algn="l">
              <a:lnSpc>
                <a:spcPct val="90000"/>
              </a:lnSpc>
              <a:spcBef>
                <a:spcPts val="1600"/>
              </a:spcBef>
              <a:spcAft>
                <a:spcPts val="0"/>
              </a:spcAft>
              <a:buClr>
                <a:schemeClr val="lt1"/>
              </a:buClr>
              <a:buSzPts val="1800"/>
              <a:buChar char="•"/>
              <a:defRPr>
                <a:solidFill>
                  <a:schemeClr val="lt1"/>
                </a:solidFill>
              </a:defRPr>
            </a:lvl6pPr>
            <a:lvl7pPr indent="-342900" lvl="6" marL="3200400" algn="l">
              <a:lnSpc>
                <a:spcPct val="90000"/>
              </a:lnSpc>
              <a:spcBef>
                <a:spcPts val="1600"/>
              </a:spcBef>
              <a:spcAft>
                <a:spcPts val="0"/>
              </a:spcAft>
              <a:buClr>
                <a:schemeClr val="lt1"/>
              </a:buClr>
              <a:buSzPts val="1800"/>
              <a:buChar char="•"/>
              <a:defRPr>
                <a:solidFill>
                  <a:schemeClr val="lt1"/>
                </a:solidFill>
              </a:defRPr>
            </a:lvl7pPr>
            <a:lvl8pPr indent="-342900" lvl="7" marL="3657600" algn="l">
              <a:lnSpc>
                <a:spcPct val="90000"/>
              </a:lnSpc>
              <a:spcBef>
                <a:spcPts val="1600"/>
              </a:spcBef>
              <a:spcAft>
                <a:spcPts val="0"/>
              </a:spcAft>
              <a:buClr>
                <a:schemeClr val="lt1"/>
              </a:buClr>
              <a:buSzPts val="1800"/>
              <a:buChar char="•"/>
              <a:defRPr>
                <a:solidFill>
                  <a:schemeClr val="lt1"/>
                </a:solidFill>
              </a:defRPr>
            </a:lvl8pPr>
            <a:lvl9pPr indent="-342900" lvl="8" marL="411480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Swoosh">
  <p:cSld name="OBJECT_2_1_2_1_1_2">
    <p:bg>
      <p:bgPr>
        <a:solidFill>
          <a:schemeClr val="dk1"/>
        </a:solidFill>
      </p:bgPr>
    </p:bg>
    <p:spTree>
      <p:nvGrpSpPr>
        <p:cNvPr id="267" name="Shape 267"/>
        <p:cNvGrpSpPr/>
        <p:nvPr/>
      </p:nvGrpSpPr>
      <p:grpSpPr>
        <a:xfrm>
          <a:off x="0" y="0"/>
          <a:ext cx="0" cy="0"/>
          <a:chOff x="0" y="0"/>
          <a:chExt cx="0" cy="0"/>
        </a:xfrm>
      </p:grpSpPr>
      <p:pic>
        <p:nvPicPr>
          <p:cNvPr id="268" name="Google Shape;268;p73"/>
          <p:cNvPicPr preferRelativeResize="0"/>
          <p:nvPr/>
        </p:nvPicPr>
        <p:blipFill rotWithShape="1">
          <a:blip r:embed="rId2">
            <a:alphaModFix amt="38000"/>
          </a:blip>
          <a:srcRect b="0" l="0" r="0" t="0"/>
          <a:stretch/>
        </p:blipFill>
        <p:spPr>
          <a:xfrm>
            <a:off x="0" y="0"/>
            <a:ext cx="9144000" cy="5143500"/>
          </a:xfrm>
          <a:prstGeom prst="rect">
            <a:avLst/>
          </a:prstGeom>
          <a:noFill/>
          <a:ln>
            <a:noFill/>
          </a:ln>
        </p:spPr>
      </p:pic>
      <p:sp>
        <p:nvSpPr>
          <p:cNvPr id="269" name="Google Shape;269;p73"/>
          <p:cNvSpPr txBox="1"/>
          <p:nvPr>
            <p:ph type="title"/>
          </p:nvPr>
        </p:nvSpPr>
        <p:spPr>
          <a:xfrm>
            <a:off x="559200" y="462650"/>
            <a:ext cx="5913300" cy="92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None/>
              <a:defRPr>
                <a:solidFill>
                  <a:schemeClr val="accent1"/>
                </a:solidFill>
              </a:defRPr>
            </a:lvl2pPr>
            <a:lvl3pPr lvl="2" algn="l">
              <a:lnSpc>
                <a:spcPct val="110000"/>
              </a:lnSpc>
              <a:spcBef>
                <a:spcPts val="0"/>
              </a:spcBef>
              <a:spcAft>
                <a:spcPts val="0"/>
              </a:spcAft>
              <a:buClr>
                <a:schemeClr val="accent1"/>
              </a:buClr>
              <a:buSzPts val="1100"/>
              <a:buNone/>
              <a:defRPr>
                <a:solidFill>
                  <a:schemeClr val="accent1"/>
                </a:solidFill>
              </a:defRPr>
            </a:lvl3pPr>
            <a:lvl4pPr lvl="3" algn="l">
              <a:lnSpc>
                <a:spcPct val="110000"/>
              </a:lnSpc>
              <a:spcBef>
                <a:spcPts val="0"/>
              </a:spcBef>
              <a:spcAft>
                <a:spcPts val="0"/>
              </a:spcAft>
              <a:buClr>
                <a:schemeClr val="accent1"/>
              </a:buClr>
              <a:buSzPts val="1100"/>
              <a:buNone/>
              <a:defRPr>
                <a:solidFill>
                  <a:schemeClr val="accent1"/>
                </a:solidFill>
              </a:defRPr>
            </a:lvl4pPr>
            <a:lvl5pPr lvl="4" algn="l">
              <a:lnSpc>
                <a:spcPct val="110000"/>
              </a:lnSpc>
              <a:spcBef>
                <a:spcPts val="0"/>
              </a:spcBef>
              <a:spcAft>
                <a:spcPts val="0"/>
              </a:spcAft>
              <a:buClr>
                <a:schemeClr val="accent1"/>
              </a:buClr>
              <a:buSzPts val="1100"/>
              <a:buNone/>
              <a:defRPr>
                <a:solidFill>
                  <a:schemeClr val="accent1"/>
                </a:solidFill>
              </a:defRPr>
            </a:lvl5pPr>
            <a:lvl6pPr lvl="5" algn="l">
              <a:lnSpc>
                <a:spcPct val="110000"/>
              </a:lnSpc>
              <a:spcBef>
                <a:spcPts val="0"/>
              </a:spcBef>
              <a:spcAft>
                <a:spcPts val="0"/>
              </a:spcAft>
              <a:buClr>
                <a:schemeClr val="accent1"/>
              </a:buClr>
              <a:buSzPts val="1100"/>
              <a:buNone/>
              <a:defRPr>
                <a:solidFill>
                  <a:schemeClr val="accent1"/>
                </a:solidFill>
              </a:defRPr>
            </a:lvl6pPr>
            <a:lvl7pPr lvl="6" algn="l">
              <a:lnSpc>
                <a:spcPct val="110000"/>
              </a:lnSpc>
              <a:spcBef>
                <a:spcPts val="0"/>
              </a:spcBef>
              <a:spcAft>
                <a:spcPts val="0"/>
              </a:spcAft>
              <a:buClr>
                <a:schemeClr val="accent1"/>
              </a:buClr>
              <a:buSzPts val="1100"/>
              <a:buNone/>
              <a:defRPr>
                <a:solidFill>
                  <a:schemeClr val="accent1"/>
                </a:solidFill>
              </a:defRPr>
            </a:lvl7pPr>
            <a:lvl8pPr lvl="7" algn="l">
              <a:lnSpc>
                <a:spcPct val="110000"/>
              </a:lnSpc>
              <a:spcBef>
                <a:spcPts val="0"/>
              </a:spcBef>
              <a:spcAft>
                <a:spcPts val="0"/>
              </a:spcAft>
              <a:buClr>
                <a:schemeClr val="accent1"/>
              </a:buClr>
              <a:buSzPts val="1100"/>
              <a:buNone/>
              <a:defRPr>
                <a:solidFill>
                  <a:schemeClr val="accent1"/>
                </a:solidFill>
              </a:defRPr>
            </a:lvl8pPr>
            <a:lvl9pPr lvl="8" algn="l">
              <a:lnSpc>
                <a:spcPct val="110000"/>
              </a:lnSpc>
              <a:spcBef>
                <a:spcPts val="0"/>
              </a:spcBef>
              <a:spcAft>
                <a:spcPts val="0"/>
              </a:spcAft>
              <a:buClr>
                <a:schemeClr val="accent1"/>
              </a:buClr>
              <a:buSzPts val="1100"/>
              <a:buNone/>
              <a:defRPr>
                <a:solidFill>
                  <a:schemeClr val="accent1"/>
                </a:solidFill>
              </a:defRPr>
            </a:lvl9pPr>
          </a:lstStyle>
          <a:p/>
        </p:txBody>
      </p:sp>
      <p:sp>
        <p:nvSpPr>
          <p:cNvPr id="270" name="Google Shape;270;p73"/>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lt1"/>
              </a:buClr>
              <a:buSzPts val="1800"/>
              <a:buChar char="•"/>
              <a:defRPr>
                <a:solidFill>
                  <a:schemeClr val="lt1"/>
                </a:solidFill>
              </a:defRPr>
            </a:lvl1pPr>
            <a:lvl2pPr indent="-317500" lvl="1" marL="914400" algn="l">
              <a:lnSpc>
                <a:spcPct val="110000"/>
              </a:lnSpc>
              <a:spcBef>
                <a:spcPts val="1600"/>
              </a:spcBef>
              <a:spcAft>
                <a:spcPts val="0"/>
              </a:spcAft>
              <a:buClr>
                <a:schemeClr val="lt1"/>
              </a:buClr>
              <a:buSzPts val="1400"/>
              <a:buChar char="•"/>
              <a:defRPr>
                <a:solidFill>
                  <a:schemeClr val="lt1"/>
                </a:solidFill>
              </a:defRPr>
            </a:lvl2pPr>
            <a:lvl3pPr indent="-342900" lvl="2" marL="1371600" algn="l">
              <a:lnSpc>
                <a:spcPct val="90000"/>
              </a:lnSpc>
              <a:spcBef>
                <a:spcPts val="1600"/>
              </a:spcBef>
              <a:spcAft>
                <a:spcPts val="0"/>
              </a:spcAft>
              <a:buClr>
                <a:schemeClr val="lt1"/>
              </a:buClr>
              <a:buSzPts val="1800"/>
              <a:buChar char="•"/>
              <a:defRPr>
                <a:solidFill>
                  <a:schemeClr val="lt1"/>
                </a:solidFill>
              </a:defRPr>
            </a:lvl3pPr>
            <a:lvl4pPr indent="-342900" lvl="3" marL="1828800" algn="l">
              <a:lnSpc>
                <a:spcPct val="90000"/>
              </a:lnSpc>
              <a:spcBef>
                <a:spcPts val="1600"/>
              </a:spcBef>
              <a:spcAft>
                <a:spcPts val="0"/>
              </a:spcAft>
              <a:buClr>
                <a:schemeClr val="lt1"/>
              </a:buClr>
              <a:buSzPts val="1800"/>
              <a:buChar char="•"/>
              <a:defRPr>
                <a:solidFill>
                  <a:schemeClr val="lt1"/>
                </a:solidFill>
              </a:defRPr>
            </a:lvl4pPr>
            <a:lvl5pPr indent="-342900" lvl="4" marL="2286000" algn="l">
              <a:lnSpc>
                <a:spcPct val="90000"/>
              </a:lnSpc>
              <a:spcBef>
                <a:spcPts val="1600"/>
              </a:spcBef>
              <a:spcAft>
                <a:spcPts val="0"/>
              </a:spcAft>
              <a:buClr>
                <a:schemeClr val="lt1"/>
              </a:buClr>
              <a:buSzPts val="1800"/>
              <a:buChar char="•"/>
              <a:defRPr>
                <a:solidFill>
                  <a:schemeClr val="lt1"/>
                </a:solidFill>
              </a:defRPr>
            </a:lvl5pPr>
            <a:lvl6pPr indent="-342900" lvl="5" marL="2743200" algn="l">
              <a:lnSpc>
                <a:spcPct val="90000"/>
              </a:lnSpc>
              <a:spcBef>
                <a:spcPts val="1600"/>
              </a:spcBef>
              <a:spcAft>
                <a:spcPts val="0"/>
              </a:spcAft>
              <a:buClr>
                <a:schemeClr val="lt1"/>
              </a:buClr>
              <a:buSzPts val="1800"/>
              <a:buChar char="•"/>
              <a:defRPr>
                <a:solidFill>
                  <a:schemeClr val="lt1"/>
                </a:solidFill>
              </a:defRPr>
            </a:lvl6pPr>
            <a:lvl7pPr indent="-342900" lvl="6" marL="3200400" algn="l">
              <a:lnSpc>
                <a:spcPct val="90000"/>
              </a:lnSpc>
              <a:spcBef>
                <a:spcPts val="1600"/>
              </a:spcBef>
              <a:spcAft>
                <a:spcPts val="0"/>
              </a:spcAft>
              <a:buClr>
                <a:schemeClr val="lt1"/>
              </a:buClr>
              <a:buSzPts val="1800"/>
              <a:buChar char="•"/>
              <a:defRPr>
                <a:solidFill>
                  <a:schemeClr val="lt1"/>
                </a:solidFill>
              </a:defRPr>
            </a:lvl7pPr>
            <a:lvl8pPr indent="-342900" lvl="7" marL="3657600" algn="l">
              <a:lnSpc>
                <a:spcPct val="90000"/>
              </a:lnSpc>
              <a:spcBef>
                <a:spcPts val="1600"/>
              </a:spcBef>
              <a:spcAft>
                <a:spcPts val="0"/>
              </a:spcAft>
              <a:buClr>
                <a:schemeClr val="lt1"/>
              </a:buClr>
              <a:buSzPts val="1800"/>
              <a:buChar char="•"/>
              <a:defRPr>
                <a:solidFill>
                  <a:schemeClr val="lt1"/>
                </a:solidFill>
              </a:defRPr>
            </a:lvl8pPr>
            <a:lvl9pPr indent="-342900" lvl="8" marL="411480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Dark Blue">
  <p:cSld name="OBJECT_2_1_2_1_1_1">
    <p:bg>
      <p:bgPr>
        <a:solidFill>
          <a:schemeClr val="dk1"/>
        </a:solidFill>
      </p:bgPr>
    </p:bg>
    <p:spTree>
      <p:nvGrpSpPr>
        <p:cNvPr id="271" name="Shape 271"/>
        <p:cNvGrpSpPr/>
        <p:nvPr/>
      </p:nvGrpSpPr>
      <p:grpSpPr>
        <a:xfrm>
          <a:off x="0" y="0"/>
          <a:ext cx="0" cy="0"/>
          <a:chOff x="0" y="0"/>
          <a:chExt cx="0" cy="0"/>
        </a:xfrm>
      </p:grpSpPr>
      <p:sp>
        <p:nvSpPr>
          <p:cNvPr id="272" name="Google Shape;272;p74"/>
          <p:cNvSpPr txBox="1"/>
          <p:nvPr>
            <p:ph type="title"/>
          </p:nvPr>
        </p:nvSpPr>
        <p:spPr>
          <a:xfrm>
            <a:off x="559200" y="413650"/>
            <a:ext cx="5913300" cy="9699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None/>
              <a:defRPr>
                <a:solidFill>
                  <a:schemeClr val="accent1"/>
                </a:solidFill>
              </a:defRPr>
            </a:lvl2pPr>
            <a:lvl3pPr lvl="2" algn="l">
              <a:lnSpc>
                <a:spcPct val="110000"/>
              </a:lnSpc>
              <a:spcBef>
                <a:spcPts val="0"/>
              </a:spcBef>
              <a:spcAft>
                <a:spcPts val="0"/>
              </a:spcAft>
              <a:buClr>
                <a:schemeClr val="accent1"/>
              </a:buClr>
              <a:buSzPts val="1100"/>
              <a:buNone/>
              <a:defRPr>
                <a:solidFill>
                  <a:schemeClr val="accent1"/>
                </a:solidFill>
              </a:defRPr>
            </a:lvl3pPr>
            <a:lvl4pPr lvl="3" algn="l">
              <a:lnSpc>
                <a:spcPct val="110000"/>
              </a:lnSpc>
              <a:spcBef>
                <a:spcPts val="0"/>
              </a:spcBef>
              <a:spcAft>
                <a:spcPts val="0"/>
              </a:spcAft>
              <a:buClr>
                <a:schemeClr val="accent1"/>
              </a:buClr>
              <a:buSzPts val="1100"/>
              <a:buNone/>
              <a:defRPr>
                <a:solidFill>
                  <a:schemeClr val="accent1"/>
                </a:solidFill>
              </a:defRPr>
            </a:lvl4pPr>
            <a:lvl5pPr lvl="4" algn="l">
              <a:lnSpc>
                <a:spcPct val="110000"/>
              </a:lnSpc>
              <a:spcBef>
                <a:spcPts val="0"/>
              </a:spcBef>
              <a:spcAft>
                <a:spcPts val="0"/>
              </a:spcAft>
              <a:buClr>
                <a:schemeClr val="accent1"/>
              </a:buClr>
              <a:buSzPts val="1100"/>
              <a:buNone/>
              <a:defRPr>
                <a:solidFill>
                  <a:schemeClr val="accent1"/>
                </a:solidFill>
              </a:defRPr>
            </a:lvl5pPr>
            <a:lvl6pPr lvl="5" algn="l">
              <a:lnSpc>
                <a:spcPct val="110000"/>
              </a:lnSpc>
              <a:spcBef>
                <a:spcPts val="0"/>
              </a:spcBef>
              <a:spcAft>
                <a:spcPts val="0"/>
              </a:spcAft>
              <a:buClr>
                <a:schemeClr val="accent1"/>
              </a:buClr>
              <a:buSzPts val="1100"/>
              <a:buNone/>
              <a:defRPr>
                <a:solidFill>
                  <a:schemeClr val="accent1"/>
                </a:solidFill>
              </a:defRPr>
            </a:lvl6pPr>
            <a:lvl7pPr lvl="6" algn="l">
              <a:lnSpc>
                <a:spcPct val="110000"/>
              </a:lnSpc>
              <a:spcBef>
                <a:spcPts val="0"/>
              </a:spcBef>
              <a:spcAft>
                <a:spcPts val="0"/>
              </a:spcAft>
              <a:buClr>
                <a:schemeClr val="accent1"/>
              </a:buClr>
              <a:buSzPts val="1100"/>
              <a:buNone/>
              <a:defRPr>
                <a:solidFill>
                  <a:schemeClr val="accent1"/>
                </a:solidFill>
              </a:defRPr>
            </a:lvl7pPr>
            <a:lvl8pPr lvl="7" algn="l">
              <a:lnSpc>
                <a:spcPct val="110000"/>
              </a:lnSpc>
              <a:spcBef>
                <a:spcPts val="0"/>
              </a:spcBef>
              <a:spcAft>
                <a:spcPts val="0"/>
              </a:spcAft>
              <a:buClr>
                <a:schemeClr val="accent1"/>
              </a:buClr>
              <a:buSzPts val="1100"/>
              <a:buNone/>
              <a:defRPr>
                <a:solidFill>
                  <a:schemeClr val="accent1"/>
                </a:solidFill>
              </a:defRPr>
            </a:lvl8pPr>
            <a:lvl9pPr lvl="8" algn="l">
              <a:lnSpc>
                <a:spcPct val="110000"/>
              </a:lnSpc>
              <a:spcBef>
                <a:spcPts val="0"/>
              </a:spcBef>
              <a:spcAft>
                <a:spcPts val="0"/>
              </a:spcAft>
              <a:buClr>
                <a:schemeClr val="accent1"/>
              </a:buClr>
              <a:buSzPts val="1100"/>
              <a:buNone/>
              <a:defRPr>
                <a:solidFill>
                  <a:schemeClr val="accent1"/>
                </a:solidFill>
              </a:defRPr>
            </a:lvl9pPr>
          </a:lstStyle>
          <a:p/>
        </p:txBody>
      </p:sp>
      <p:sp>
        <p:nvSpPr>
          <p:cNvPr id="273" name="Google Shape;273;p74"/>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Clr>
                <a:schemeClr val="lt1"/>
              </a:buClr>
              <a:buSzPts val="1800"/>
              <a:buChar char="•"/>
              <a:defRPr>
                <a:solidFill>
                  <a:schemeClr val="lt1"/>
                </a:solidFill>
              </a:defRPr>
            </a:lvl1pPr>
            <a:lvl2pPr indent="-317500" lvl="1" marL="914400" algn="l">
              <a:lnSpc>
                <a:spcPct val="110000"/>
              </a:lnSpc>
              <a:spcBef>
                <a:spcPts val="1600"/>
              </a:spcBef>
              <a:spcAft>
                <a:spcPts val="0"/>
              </a:spcAft>
              <a:buClr>
                <a:schemeClr val="lt1"/>
              </a:buClr>
              <a:buSzPts val="1400"/>
              <a:buChar char="•"/>
              <a:defRPr>
                <a:solidFill>
                  <a:schemeClr val="lt1"/>
                </a:solidFill>
              </a:defRPr>
            </a:lvl2pPr>
            <a:lvl3pPr indent="-342900" lvl="2" marL="1371600" algn="l">
              <a:lnSpc>
                <a:spcPct val="110000"/>
              </a:lnSpc>
              <a:spcBef>
                <a:spcPts val="1600"/>
              </a:spcBef>
              <a:spcAft>
                <a:spcPts val="0"/>
              </a:spcAft>
              <a:buClr>
                <a:schemeClr val="lt1"/>
              </a:buClr>
              <a:buSzPts val="1800"/>
              <a:buChar char="•"/>
              <a:defRPr>
                <a:solidFill>
                  <a:schemeClr val="lt1"/>
                </a:solidFill>
              </a:defRPr>
            </a:lvl3pPr>
            <a:lvl4pPr indent="-342900" lvl="3" marL="1828800" algn="l">
              <a:lnSpc>
                <a:spcPct val="90000"/>
              </a:lnSpc>
              <a:spcBef>
                <a:spcPts val="1600"/>
              </a:spcBef>
              <a:spcAft>
                <a:spcPts val="0"/>
              </a:spcAft>
              <a:buClr>
                <a:schemeClr val="lt1"/>
              </a:buClr>
              <a:buSzPts val="1800"/>
              <a:buChar char="•"/>
              <a:defRPr>
                <a:solidFill>
                  <a:schemeClr val="lt1"/>
                </a:solidFill>
              </a:defRPr>
            </a:lvl4pPr>
            <a:lvl5pPr indent="-342900" lvl="4" marL="2286000" algn="l">
              <a:lnSpc>
                <a:spcPct val="90000"/>
              </a:lnSpc>
              <a:spcBef>
                <a:spcPts val="1600"/>
              </a:spcBef>
              <a:spcAft>
                <a:spcPts val="0"/>
              </a:spcAft>
              <a:buClr>
                <a:schemeClr val="lt1"/>
              </a:buClr>
              <a:buSzPts val="1800"/>
              <a:buChar char="•"/>
              <a:defRPr>
                <a:solidFill>
                  <a:schemeClr val="lt1"/>
                </a:solidFill>
              </a:defRPr>
            </a:lvl5pPr>
            <a:lvl6pPr indent="-342900" lvl="5" marL="2743200" algn="l">
              <a:lnSpc>
                <a:spcPct val="90000"/>
              </a:lnSpc>
              <a:spcBef>
                <a:spcPts val="1600"/>
              </a:spcBef>
              <a:spcAft>
                <a:spcPts val="0"/>
              </a:spcAft>
              <a:buClr>
                <a:schemeClr val="lt1"/>
              </a:buClr>
              <a:buSzPts val="1800"/>
              <a:buChar char="•"/>
              <a:defRPr>
                <a:solidFill>
                  <a:schemeClr val="lt1"/>
                </a:solidFill>
              </a:defRPr>
            </a:lvl6pPr>
            <a:lvl7pPr indent="-342900" lvl="6" marL="3200400" algn="l">
              <a:lnSpc>
                <a:spcPct val="90000"/>
              </a:lnSpc>
              <a:spcBef>
                <a:spcPts val="1600"/>
              </a:spcBef>
              <a:spcAft>
                <a:spcPts val="0"/>
              </a:spcAft>
              <a:buClr>
                <a:schemeClr val="lt1"/>
              </a:buClr>
              <a:buSzPts val="1800"/>
              <a:buChar char="•"/>
              <a:defRPr>
                <a:solidFill>
                  <a:schemeClr val="lt1"/>
                </a:solidFill>
              </a:defRPr>
            </a:lvl7pPr>
            <a:lvl8pPr indent="-342900" lvl="7" marL="3657600" algn="l">
              <a:lnSpc>
                <a:spcPct val="90000"/>
              </a:lnSpc>
              <a:spcBef>
                <a:spcPts val="1600"/>
              </a:spcBef>
              <a:spcAft>
                <a:spcPts val="0"/>
              </a:spcAft>
              <a:buClr>
                <a:schemeClr val="lt1"/>
              </a:buClr>
              <a:buSzPts val="1800"/>
              <a:buChar char="•"/>
              <a:defRPr>
                <a:solidFill>
                  <a:schemeClr val="lt1"/>
                </a:solidFill>
              </a:defRPr>
            </a:lvl8pPr>
            <a:lvl9pPr indent="-342900" lvl="8" marL="4114800" algn="l">
              <a:lnSpc>
                <a:spcPct val="90000"/>
              </a:lnSpc>
              <a:spcBef>
                <a:spcPts val="1600"/>
              </a:spcBef>
              <a:spcAft>
                <a:spcPts val="1600"/>
              </a:spcAft>
              <a:buClr>
                <a:schemeClr val="lt1"/>
              </a:buClr>
              <a:buSzPts val="1800"/>
              <a:buChar char="•"/>
              <a:defRPr>
                <a:solidFill>
                  <a:schemeClr val="lt1"/>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Light Blue">
  <p:cSld name="OBJECT_2_1_2_1_1_1_1">
    <p:bg>
      <p:bgPr>
        <a:solidFill>
          <a:schemeClr val="dk2"/>
        </a:solidFill>
      </p:bgPr>
    </p:bg>
    <p:spTree>
      <p:nvGrpSpPr>
        <p:cNvPr id="274" name="Shape 274"/>
        <p:cNvGrpSpPr/>
        <p:nvPr/>
      </p:nvGrpSpPr>
      <p:grpSpPr>
        <a:xfrm>
          <a:off x="0" y="0"/>
          <a:ext cx="0" cy="0"/>
          <a:chOff x="0" y="0"/>
          <a:chExt cx="0" cy="0"/>
        </a:xfrm>
      </p:grpSpPr>
      <p:sp>
        <p:nvSpPr>
          <p:cNvPr id="275" name="Google Shape;275;p75"/>
          <p:cNvSpPr txBox="1"/>
          <p:nvPr>
            <p:ph type="title"/>
          </p:nvPr>
        </p:nvSpPr>
        <p:spPr>
          <a:xfrm>
            <a:off x="559200" y="402775"/>
            <a:ext cx="5913300" cy="981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1400"/>
              <a:buNone/>
              <a:defRPr/>
            </a:lvl1pPr>
            <a:lvl2pPr lvl="1" algn="l">
              <a:lnSpc>
                <a:spcPct val="110000"/>
              </a:lnSpc>
              <a:spcBef>
                <a:spcPts val="0"/>
              </a:spcBef>
              <a:spcAft>
                <a:spcPts val="0"/>
              </a:spcAft>
              <a:buClr>
                <a:schemeClr val="dk1"/>
              </a:buClr>
              <a:buSzPts val="1100"/>
              <a:buNone/>
              <a:defRPr>
                <a:solidFill>
                  <a:schemeClr val="dk1"/>
                </a:solidFill>
              </a:defRPr>
            </a:lvl2pPr>
            <a:lvl3pPr lvl="2" algn="l">
              <a:lnSpc>
                <a:spcPct val="110000"/>
              </a:lnSpc>
              <a:spcBef>
                <a:spcPts val="0"/>
              </a:spcBef>
              <a:spcAft>
                <a:spcPts val="0"/>
              </a:spcAft>
              <a:buClr>
                <a:schemeClr val="dk1"/>
              </a:buClr>
              <a:buSzPts val="1100"/>
              <a:buNone/>
              <a:defRPr>
                <a:solidFill>
                  <a:schemeClr val="dk1"/>
                </a:solidFill>
              </a:defRPr>
            </a:lvl3pPr>
            <a:lvl4pPr lvl="3" algn="l">
              <a:lnSpc>
                <a:spcPct val="110000"/>
              </a:lnSpc>
              <a:spcBef>
                <a:spcPts val="0"/>
              </a:spcBef>
              <a:spcAft>
                <a:spcPts val="0"/>
              </a:spcAft>
              <a:buClr>
                <a:schemeClr val="dk1"/>
              </a:buClr>
              <a:buSzPts val="1100"/>
              <a:buNone/>
              <a:defRPr>
                <a:solidFill>
                  <a:schemeClr val="dk1"/>
                </a:solidFill>
              </a:defRPr>
            </a:lvl4pPr>
            <a:lvl5pPr lvl="4" algn="l">
              <a:lnSpc>
                <a:spcPct val="110000"/>
              </a:lnSpc>
              <a:spcBef>
                <a:spcPts val="0"/>
              </a:spcBef>
              <a:spcAft>
                <a:spcPts val="0"/>
              </a:spcAft>
              <a:buClr>
                <a:schemeClr val="dk1"/>
              </a:buClr>
              <a:buSzPts val="1100"/>
              <a:buNone/>
              <a:defRPr>
                <a:solidFill>
                  <a:schemeClr val="dk1"/>
                </a:solidFill>
              </a:defRPr>
            </a:lvl5pPr>
            <a:lvl6pPr lvl="5" algn="l">
              <a:lnSpc>
                <a:spcPct val="110000"/>
              </a:lnSpc>
              <a:spcBef>
                <a:spcPts val="0"/>
              </a:spcBef>
              <a:spcAft>
                <a:spcPts val="0"/>
              </a:spcAft>
              <a:buClr>
                <a:schemeClr val="dk1"/>
              </a:buClr>
              <a:buSzPts val="1100"/>
              <a:buNone/>
              <a:defRPr>
                <a:solidFill>
                  <a:schemeClr val="dk1"/>
                </a:solidFill>
              </a:defRPr>
            </a:lvl6pPr>
            <a:lvl7pPr lvl="6" algn="l">
              <a:lnSpc>
                <a:spcPct val="110000"/>
              </a:lnSpc>
              <a:spcBef>
                <a:spcPts val="0"/>
              </a:spcBef>
              <a:spcAft>
                <a:spcPts val="0"/>
              </a:spcAft>
              <a:buClr>
                <a:schemeClr val="dk1"/>
              </a:buClr>
              <a:buSzPts val="1100"/>
              <a:buNone/>
              <a:defRPr>
                <a:solidFill>
                  <a:schemeClr val="dk1"/>
                </a:solidFill>
              </a:defRPr>
            </a:lvl7pPr>
            <a:lvl8pPr lvl="7" algn="l">
              <a:lnSpc>
                <a:spcPct val="110000"/>
              </a:lnSpc>
              <a:spcBef>
                <a:spcPts val="0"/>
              </a:spcBef>
              <a:spcAft>
                <a:spcPts val="0"/>
              </a:spcAft>
              <a:buClr>
                <a:schemeClr val="dk1"/>
              </a:buClr>
              <a:buSzPts val="1100"/>
              <a:buNone/>
              <a:defRPr>
                <a:solidFill>
                  <a:schemeClr val="dk1"/>
                </a:solidFill>
              </a:defRPr>
            </a:lvl8pPr>
            <a:lvl9pPr lvl="8" algn="l">
              <a:lnSpc>
                <a:spcPct val="110000"/>
              </a:lnSpc>
              <a:spcBef>
                <a:spcPts val="0"/>
              </a:spcBef>
              <a:spcAft>
                <a:spcPts val="0"/>
              </a:spcAft>
              <a:buClr>
                <a:schemeClr val="dk1"/>
              </a:buClr>
              <a:buSzPts val="1100"/>
              <a:buNone/>
              <a:defRPr>
                <a:solidFill>
                  <a:schemeClr val="dk1"/>
                </a:solidFill>
              </a:defRPr>
            </a:lvl9pPr>
          </a:lstStyle>
          <a:p/>
        </p:txBody>
      </p:sp>
      <p:sp>
        <p:nvSpPr>
          <p:cNvPr id="276" name="Google Shape;276;p75"/>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17500" lvl="1" marL="914400" algn="l">
              <a:lnSpc>
                <a:spcPct val="110000"/>
              </a:lnSpc>
              <a:spcBef>
                <a:spcPts val="1600"/>
              </a:spcBef>
              <a:spcAft>
                <a:spcPts val="0"/>
              </a:spcAft>
              <a:buSzPts val="1400"/>
              <a:buChar char="•"/>
              <a:defRPr/>
            </a:lvl2pPr>
            <a:lvl3pPr indent="-342900" lvl="2" marL="1371600" algn="l">
              <a:lnSpc>
                <a:spcPct val="11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SzPts val="1800"/>
              <a:buChar char="•"/>
              <a:defRPr/>
            </a:lvl6pPr>
            <a:lvl7pPr indent="-342900" lvl="6" marL="3200400" algn="l">
              <a:lnSpc>
                <a:spcPct val="90000"/>
              </a:lnSpc>
              <a:spcBef>
                <a:spcPts val="1600"/>
              </a:spcBef>
              <a:spcAft>
                <a:spcPts val="0"/>
              </a:spcAft>
              <a:buSzPts val="1800"/>
              <a:buChar char="•"/>
              <a:defRPr/>
            </a:lvl7pPr>
            <a:lvl8pPr indent="-342900" lvl="7" marL="3657600" algn="l">
              <a:lnSpc>
                <a:spcPct val="90000"/>
              </a:lnSpc>
              <a:spcBef>
                <a:spcPts val="1600"/>
              </a:spcBef>
              <a:spcAft>
                <a:spcPts val="0"/>
              </a:spcAft>
              <a:buSzPts val="1800"/>
              <a:buChar char="•"/>
              <a:defRPr/>
            </a:lvl8pPr>
            <a:lvl9pPr indent="-342900" lvl="8" marL="411480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White">
  <p:cSld name="OBJECT_2_1_2_1_1_1_1_1_1">
    <p:bg>
      <p:bgPr>
        <a:solidFill>
          <a:schemeClr val="lt1"/>
        </a:solidFill>
      </p:bgPr>
    </p:bg>
    <p:spTree>
      <p:nvGrpSpPr>
        <p:cNvPr id="277" name="Shape 277"/>
        <p:cNvGrpSpPr/>
        <p:nvPr/>
      </p:nvGrpSpPr>
      <p:grpSpPr>
        <a:xfrm>
          <a:off x="0" y="0"/>
          <a:ext cx="0" cy="0"/>
          <a:chOff x="0" y="0"/>
          <a:chExt cx="0" cy="0"/>
        </a:xfrm>
      </p:grpSpPr>
      <p:sp>
        <p:nvSpPr>
          <p:cNvPr id="278" name="Google Shape;278;p76"/>
          <p:cNvSpPr txBox="1"/>
          <p:nvPr>
            <p:ph type="title"/>
          </p:nvPr>
        </p:nvSpPr>
        <p:spPr>
          <a:xfrm>
            <a:off x="559200" y="473525"/>
            <a:ext cx="5913300" cy="9102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1400"/>
              <a:buNone/>
              <a:defRPr/>
            </a:lvl1pPr>
            <a:lvl2pPr lvl="1" algn="l">
              <a:lnSpc>
                <a:spcPct val="110000"/>
              </a:lnSpc>
              <a:spcBef>
                <a:spcPts val="0"/>
              </a:spcBef>
              <a:spcAft>
                <a:spcPts val="0"/>
              </a:spcAft>
              <a:buClr>
                <a:schemeClr val="dk1"/>
              </a:buClr>
              <a:buSzPts val="1100"/>
              <a:buNone/>
              <a:defRPr>
                <a:solidFill>
                  <a:schemeClr val="dk1"/>
                </a:solidFill>
              </a:defRPr>
            </a:lvl2pPr>
            <a:lvl3pPr lvl="2" algn="l">
              <a:lnSpc>
                <a:spcPct val="110000"/>
              </a:lnSpc>
              <a:spcBef>
                <a:spcPts val="0"/>
              </a:spcBef>
              <a:spcAft>
                <a:spcPts val="0"/>
              </a:spcAft>
              <a:buClr>
                <a:schemeClr val="dk1"/>
              </a:buClr>
              <a:buSzPts val="1100"/>
              <a:buNone/>
              <a:defRPr>
                <a:solidFill>
                  <a:schemeClr val="dk1"/>
                </a:solidFill>
              </a:defRPr>
            </a:lvl3pPr>
            <a:lvl4pPr lvl="3" algn="l">
              <a:lnSpc>
                <a:spcPct val="110000"/>
              </a:lnSpc>
              <a:spcBef>
                <a:spcPts val="0"/>
              </a:spcBef>
              <a:spcAft>
                <a:spcPts val="0"/>
              </a:spcAft>
              <a:buClr>
                <a:schemeClr val="dk1"/>
              </a:buClr>
              <a:buSzPts val="1100"/>
              <a:buNone/>
              <a:defRPr>
                <a:solidFill>
                  <a:schemeClr val="dk1"/>
                </a:solidFill>
              </a:defRPr>
            </a:lvl4pPr>
            <a:lvl5pPr lvl="4" algn="l">
              <a:lnSpc>
                <a:spcPct val="110000"/>
              </a:lnSpc>
              <a:spcBef>
                <a:spcPts val="0"/>
              </a:spcBef>
              <a:spcAft>
                <a:spcPts val="0"/>
              </a:spcAft>
              <a:buClr>
                <a:schemeClr val="dk1"/>
              </a:buClr>
              <a:buSzPts val="1100"/>
              <a:buNone/>
              <a:defRPr>
                <a:solidFill>
                  <a:schemeClr val="dk1"/>
                </a:solidFill>
              </a:defRPr>
            </a:lvl5pPr>
            <a:lvl6pPr lvl="5" algn="l">
              <a:lnSpc>
                <a:spcPct val="110000"/>
              </a:lnSpc>
              <a:spcBef>
                <a:spcPts val="0"/>
              </a:spcBef>
              <a:spcAft>
                <a:spcPts val="0"/>
              </a:spcAft>
              <a:buClr>
                <a:schemeClr val="dk1"/>
              </a:buClr>
              <a:buSzPts val="1100"/>
              <a:buNone/>
              <a:defRPr>
                <a:solidFill>
                  <a:schemeClr val="dk1"/>
                </a:solidFill>
              </a:defRPr>
            </a:lvl6pPr>
            <a:lvl7pPr lvl="6" algn="l">
              <a:lnSpc>
                <a:spcPct val="110000"/>
              </a:lnSpc>
              <a:spcBef>
                <a:spcPts val="0"/>
              </a:spcBef>
              <a:spcAft>
                <a:spcPts val="0"/>
              </a:spcAft>
              <a:buClr>
                <a:schemeClr val="dk1"/>
              </a:buClr>
              <a:buSzPts val="1100"/>
              <a:buNone/>
              <a:defRPr>
                <a:solidFill>
                  <a:schemeClr val="dk1"/>
                </a:solidFill>
              </a:defRPr>
            </a:lvl7pPr>
            <a:lvl8pPr lvl="7" algn="l">
              <a:lnSpc>
                <a:spcPct val="110000"/>
              </a:lnSpc>
              <a:spcBef>
                <a:spcPts val="0"/>
              </a:spcBef>
              <a:spcAft>
                <a:spcPts val="0"/>
              </a:spcAft>
              <a:buClr>
                <a:schemeClr val="dk1"/>
              </a:buClr>
              <a:buSzPts val="1100"/>
              <a:buNone/>
              <a:defRPr>
                <a:solidFill>
                  <a:schemeClr val="dk1"/>
                </a:solidFill>
              </a:defRPr>
            </a:lvl8pPr>
            <a:lvl9pPr lvl="8" algn="l">
              <a:lnSpc>
                <a:spcPct val="110000"/>
              </a:lnSpc>
              <a:spcBef>
                <a:spcPts val="0"/>
              </a:spcBef>
              <a:spcAft>
                <a:spcPts val="0"/>
              </a:spcAft>
              <a:buClr>
                <a:schemeClr val="dk1"/>
              </a:buClr>
              <a:buSzPts val="1100"/>
              <a:buNone/>
              <a:defRPr>
                <a:solidFill>
                  <a:schemeClr val="dk1"/>
                </a:solidFill>
              </a:defRPr>
            </a:lvl9pPr>
          </a:lstStyle>
          <a:p/>
        </p:txBody>
      </p:sp>
      <p:sp>
        <p:nvSpPr>
          <p:cNvPr id="279" name="Google Shape;279;p76"/>
          <p:cNvSpPr txBox="1"/>
          <p:nvPr>
            <p:ph idx="1" type="body"/>
          </p:nvPr>
        </p:nvSpPr>
        <p:spPr>
          <a:xfrm>
            <a:off x="558000" y="1582025"/>
            <a:ext cx="6126300" cy="2681100"/>
          </a:xfrm>
          <a:prstGeom prst="rect">
            <a:avLst/>
          </a:prstGeom>
          <a:noFill/>
          <a:ln>
            <a:noFill/>
          </a:ln>
        </p:spPr>
        <p:txBody>
          <a:bodyPr anchorCtr="0" anchor="t" bIns="0" lIns="0" spcFirstLastPara="1" rIns="0" wrap="square" tIns="0">
            <a:noAutofit/>
          </a:bodyPr>
          <a:lstStyle>
            <a:lvl1pPr indent="-342900" lvl="0" marL="457200" algn="l">
              <a:lnSpc>
                <a:spcPct val="110000"/>
              </a:lnSpc>
              <a:spcBef>
                <a:spcPts val="600"/>
              </a:spcBef>
              <a:spcAft>
                <a:spcPts val="0"/>
              </a:spcAft>
              <a:buSzPts val="1800"/>
              <a:buChar char="•"/>
              <a:defRPr/>
            </a:lvl1pPr>
            <a:lvl2pPr indent="-317500" lvl="1" marL="914400" algn="l">
              <a:lnSpc>
                <a:spcPct val="110000"/>
              </a:lnSpc>
              <a:spcBef>
                <a:spcPts val="1600"/>
              </a:spcBef>
              <a:spcAft>
                <a:spcPts val="0"/>
              </a:spcAft>
              <a:buSzPts val="1400"/>
              <a:buChar char="•"/>
              <a:defRPr/>
            </a:lvl2pPr>
            <a:lvl3pPr indent="-342900" lvl="2" marL="1371600" algn="l">
              <a:lnSpc>
                <a:spcPct val="110000"/>
              </a:lnSpc>
              <a:spcBef>
                <a:spcPts val="1600"/>
              </a:spcBef>
              <a:spcAft>
                <a:spcPts val="0"/>
              </a:spcAft>
              <a:buSzPts val="1800"/>
              <a:buChar char="•"/>
              <a:defRPr/>
            </a:lvl3pPr>
            <a:lvl4pPr indent="-342900" lvl="3" marL="1828800" algn="l">
              <a:lnSpc>
                <a:spcPct val="90000"/>
              </a:lnSpc>
              <a:spcBef>
                <a:spcPts val="1600"/>
              </a:spcBef>
              <a:spcAft>
                <a:spcPts val="0"/>
              </a:spcAft>
              <a:buSzPts val="1800"/>
              <a:buChar char="•"/>
              <a:defRPr/>
            </a:lvl4pPr>
            <a:lvl5pPr indent="-342900" lvl="4" marL="2286000" algn="l">
              <a:lnSpc>
                <a:spcPct val="90000"/>
              </a:lnSpc>
              <a:spcBef>
                <a:spcPts val="1600"/>
              </a:spcBef>
              <a:spcAft>
                <a:spcPts val="0"/>
              </a:spcAft>
              <a:buSzPts val="1800"/>
              <a:buChar char="•"/>
              <a:defRPr/>
            </a:lvl5pPr>
            <a:lvl6pPr indent="-342900" lvl="5" marL="2743200" algn="l">
              <a:lnSpc>
                <a:spcPct val="90000"/>
              </a:lnSpc>
              <a:spcBef>
                <a:spcPts val="1600"/>
              </a:spcBef>
              <a:spcAft>
                <a:spcPts val="0"/>
              </a:spcAft>
              <a:buSzPts val="1800"/>
              <a:buChar char="•"/>
              <a:defRPr/>
            </a:lvl6pPr>
            <a:lvl7pPr indent="-342900" lvl="6" marL="3200400" algn="l">
              <a:lnSpc>
                <a:spcPct val="90000"/>
              </a:lnSpc>
              <a:spcBef>
                <a:spcPts val="1600"/>
              </a:spcBef>
              <a:spcAft>
                <a:spcPts val="0"/>
              </a:spcAft>
              <a:buSzPts val="1800"/>
              <a:buChar char="•"/>
              <a:defRPr/>
            </a:lvl7pPr>
            <a:lvl8pPr indent="-342900" lvl="7" marL="3657600" algn="l">
              <a:lnSpc>
                <a:spcPct val="90000"/>
              </a:lnSpc>
              <a:spcBef>
                <a:spcPts val="1600"/>
              </a:spcBef>
              <a:spcAft>
                <a:spcPts val="0"/>
              </a:spcAft>
              <a:buSzPts val="1800"/>
              <a:buChar char="•"/>
              <a:defRPr/>
            </a:lvl8pPr>
            <a:lvl9pPr indent="-342900" lvl="8" marL="4114800" algn="l">
              <a:lnSpc>
                <a:spcPct val="90000"/>
              </a:lnSpc>
              <a:spcBef>
                <a:spcPts val="1600"/>
              </a:spcBef>
              <a:spcAft>
                <a:spcPts val="1600"/>
              </a:spcAft>
              <a:buSzPts val="18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Light Blue">
  <p:cSld name="OBJECT_1_2">
    <p:bg>
      <p:bgPr>
        <a:solidFill>
          <a:schemeClr val="dk2"/>
        </a:solidFill>
      </p:bgPr>
    </p:bg>
    <p:spTree>
      <p:nvGrpSpPr>
        <p:cNvPr id="280" name="Shape 280"/>
        <p:cNvGrpSpPr/>
        <p:nvPr/>
      </p:nvGrpSpPr>
      <p:grpSpPr>
        <a:xfrm>
          <a:off x="0" y="0"/>
          <a:ext cx="0" cy="0"/>
          <a:chOff x="0" y="0"/>
          <a:chExt cx="0" cy="0"/>
        </a:xfrm>
      </p:grpSpPr>
      <p:sp>
        <p:nvSpPr>
          <p:cNvPr id="281" name="Google Shape;281;p77"/>
          <p:cNvSpPr/>
          <p:nvPr>
            <p:ph idx="2" type="pic"/>
          </p:nvPr>
        </p:nvSpPr>
        <p:spPr>
          <a:xfrm>
            <a:off x="5178038" y="586125"/>
            <a:ext cx="3651000" cy="1985700"/>
          </a:xfrm>
          <a:prstGeom prst="roundRect">
            <a:avLst>
              <a:gd fmla="val 5331" name="adj"/>
            </a:avLst>
          </a:prstGeom>
          <a:noFill/>
          <a:ln>
            <a:noFill/>
          </a:ln>
        </p:spPr>
      </p:sp>
      <p:sp>
        <p:nvSpPr>
          <p:cNvPr id="282" name="Google Shape;282;p77"/>
          <p:cNvSpPr txBox="1"/>
          <p:nvPr>
            <p:ph type="title"/>
          </p:nvPr>
        </p:nvSpPr>
        <p:spPr>
          <a:xfrm>
            <a:off x="558000" y="375550"/>
            <a:ext cx="2375100" cy="14097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400"/>
              <a:buNone/>
              <a:defRPr/>
            </a:lvl1pPr>
            <a:lvl2pPr lvl="1"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2pPr>
            <a:lvl3pPr lvl="2"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3pPr>
            <a:lvl4pPr lvl="3"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4pPr>
            <a:lvl5pPr lvl="4"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5pPr>
            <a:lvl6pPr lvl="5"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6pPr>
            <a:lvl7pPr lvl="6"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7pPr>
            <a:lvl8pPr lvl="7"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8pPr>
            <a:lvl9pPr lvl="8" algn="l">
              <a:lnSpc>
                <a:spcPct val="110000"/>
              </a:lnSpc>
              <a:spcBef>
                <a:spcPts val="0"/>
              </a:spcBef>
              <a:spcAft>
                <a:spcPts val="0"/>
              </a:spcAft>
              <a:buSzPts val="1100"/>
              <a:buFont typeface="Inter Tight Medium"/>
              <a:buNone/>
              <a:defRPr>
                <a:latin typeface="Inter Tight Medium"/>
                <a:ea typeface="Inter Tight Medium"/>
                <a:cs typeface="Inter Tight Medium"/>
                <a:sym typeface="Inter Tight Medium"/>
              </a:defRPr>
            </a:lvl9pPr>
          </a:lstStyle>
          <a:p/>
        </p:txBody>
      </p:sp>
      <p:sp>
        <p:nvSpPr>
          <p:cNvPr id="283" name="Google Shape;283;p77"/>
          <p:cNvSpPr txBox="1"/>
          <p:nvPr>
            <p:ph idx="1" type="body"/>
          </p:nvPr>
        </p:nvSpPr>
        <p:spPr>
          <a:xfrm>
            <a:off x="558001" y="1831181"/>
            <a:ext cx="2292300" cy="31053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600"/>
              </a:spcBef>
              <a:spcAft>
                <a:spcPts val="0"/>
              </a:spcAft>
              <a:buClr>
                <a:schemeClr val="dk1"/>
              </a:buClr>
              <a:buSzPts val="1400"/>
              <a:buChar char="•"/>
              <a:defRPr/>
            </a:lvl1pPr>
            <a:lvl2pPr indent="-317500" lvl="1" marL="914400" algn="l">
              <a:lnSpc>
                <a:spcPct val="110000"/>
              </a:lnSpc>
              <a:spcBef>
                <a:spcPts val="1000"/>
              </a:spcBef>
              <a:spcAft>
                <a:spcPts val="0"/>
              </a:spcAft>
              <a:buClr>
                <a:schemeClr val="dk1"/>
              </a:buClr>
              <a:buSzPts val="1400"/>
              <a:buChar char="•"/>
              <a:defRPr/>
            </a:lvl2pPr>
            <a:lvl3pPr indent="-317500" lvl="2" marL="1371600" algn="l">
              <a:lnSpc>
                <a:spcPct val="110000"/>
              </a:lnSpc>
              <a:spcBef>
                <a:spcPts val="1000"/>
              </a:spcBef>
              <a:spcAft>
                <a:spcPts val="0"/>
              </a:spcAft>
              <a:buClr>
                <a:schemeClr val="dk1"/>
              </a:buClr>
              <a:buSzPts val="1400"/>
              <a:buChar char="•"/>
              <a:defRPr/>
            </a:lvl3pPr>
            <a:lvl4pPr indent="-317500" lvl="3" marL="1828800" algn="l">
              <a:lnSpc>
                <a:spcPct val="90000"/>
              </a:lnSpc>
              <a:spcBef>
                <a:spcPts val="1000"/>
              </a:spcBef>
              <a:spcAft>
                <a:spcPts val="0"/>
              </a:spcAft>
              <a:buClr>
                <a:schemeClr val="dk1"/>
              </a:buClr>
              <a:buSzPts val="1400"/>
              <a:buChar char="•"/>
              <a:defRPr/>
            </a:lvl4pPr>
            <a:lvl5pPr indent="-317500" lvl="4" marL="2286000" algn="l">
              <a:lnSpc>
                <a:spcPct val="90000"/>
              </a:lnSpc>
              <a:spcBef>
                <a:spcPts val="1000"/>
              </a:spcBef>
              <a:spcAft>
                <a:spcPts val="0"/>
              </a:spcAft>
              <a:buClr>
                <a:schemeClr val="dk1"/>
              </a:buClr>
              <a:buSzPts val="1400"/>
              <a:buChar char="•"/>
              <a:defRPr/>
            </a:lvl5pPr>
            <a:lvl6pPr indent="-317500" lvl="5" marL="2743200" algn="l">
              <a:lnSpc>
                <a:spcPct val="90000"/>
              </a:lnSpc>
              <a:spcBef>
                <a:spcPts val="1000"/>
              </a:spcBef>
              <a:spcAft>
                <a:spcPts val="0"/>
              </a:spcAft>
              <a:buClr>
                <a:schemeClr val="dk1"/>
              </a:buClr>
              <a:buSzPts val="1400"/>
              <a:buChar char="•"/>
              <a:defRPr/>
            </a:lvl6pPr>
            <a:lvl7pPr indent="-317500" lvl="6" marL="3200400" algn="l">
              <a:lnSpc>
                <a:spcPct val="90000"/>
              </a:lnSpc>
              <a:spcBef>
                <a:spcPts val="1000"/>
              </a:spcBef>
              <a:spcAft>
                <a:spcPts val="0"/>
              </a:spcAft>
              <a:buClr>
                <a:schemeClr val="dk1"/>
              </a:buClr>
              <a:buSzPts val="1400"/>
              <a:buChar char="•"/>
              <a:defRPr/>
            </a:lvl7pPr>
            <a:lvl8pPr indent="-317500" lvl="7" marL="3657600" algn="l">
              <a:lnSpc>
                <a:spcPct val="90000"/>
              </a:lnSpc>
              <a:spcBef>
                <a:spcPts val="1000"/>
              </a:spcBef>
              <a:spcAft>
                <a:spcPts val="0"/>
              </a:spcAft>
              <a:buClr>
                <a:schemeClr val="dk1"/>
              </a:buClr>
              <a:buSzPts val="1400"/>
              <a:buChar char="•"/>
              <a:defRPr/>
            </a:lvl8pPr>
            <a:lvl9pPr indent="-317500" lvl="8" marL="4114800" algn="l">
              <a:lnSpc>
                <a:spcPct val="90000"/>
              </a:lnSpc>
              <a:spcBef>
                <a:spcPts val="1000"/>
              </a:spcBef>
              <a:spcAft>
                <a:spcPts val="1000"/>
              </a:spcAft>
              <a:buClr>
                <a:schemeClr val="dk1"/>
              </a:buClr>
              <a:buSzPts val="1400"/>
              <a:buChar char="•"/>
              <a:defRPr/>
            </a:lvl9pPr>
          </a:lstStyle>
          <a:p/>
        </p:txBody>
      </p:sp>
      <p:sp>
        <p:nvSpPr>
          <p:cNvPr id="284" name="Google Shape;284;p77"/>
          <p:cNvSpPr/>
          <p:nvPr>
            <p:ph idx="3" type="pic"/>
          </p:nvPr>
        </p:nvSpPr>
        <p:spPr>
          <a:xfrm>
            <a:off x="3276750" y="586125"/>
            <a:ext cx="1749900" cy="1985700"/>
          </a:xfrm>
          <a:prstGeom prst="roundRect">
            <a:avLst>
              <a:gd fmla="val 5331" name="adj"/>
            </a:avLst>
          </a:prstGeom>
          <a:noFill/>
          <a:ln>
            <a:noFill/>
          </a:ln>
        </p:spPr>
      </p:sp>
      <p:sp>
        <p:nvSpPr>
          <p:cNvPr id="285" name="Google Shape;285;p77"/>
          <p:cNvSpPr/>
          <p:nvPr>
            <p:ph idx="4" type="pic"/>
          </p:nvPr>
        </p:nvSpPr>
        <p:spPr>
          <a:xfrm>
            <a:off x="5178031" y="2710781"/>
            <a:ext cx="1749900" cy="1885800"/>
          </a:xfrm>
          <a:prstGeom prst="roundRect">
            <a:avLst>
              <a:gd fmla="val 5331" name="adj"/>
            </a:avLst>
          </a:prstGeom>
          <a:noFill/>
          <a:ln>
            <a:noFill/>
          </a:ln>
        </p:spPr>
      </p:sp>
      <p:sp>
        <p:nvSpPr>
          <p:cNvPr id="286" name="Google Shape;286;p77"/>
          <p:cNvSpPr/>
          <p:nvPr>
            <p:ph idx="5" type="pic"/>
          </p:nvPr>
        </p:nvSpPr>
        <p:spPr>
          <a:xfrm>
            <a:off x="3276750" y="2710781"/>
            <a:ext cx="1749900" cy="1885800"/>
          </a:xfrm>
          <a:prstGeom prst="roundRect">
            <a:avLst>
              <a:gd fmla="val 5331" name="adj"/>
            </a:avLst>
          </a:prstGeom>
          <a:noFill/>
          <a:ln>
            <a:noFill/>
          </a:ln>
        </p:spPr>
      </p:sp>
      <p:sp>
        <p:nvSpPr>
          <p:cNvPr id="287" name="Google Shape;287;p77"/>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and Photo Grid Dark">
  <p:cSld name="OBJECT_1_2_3">
    <p:bg>
      <p:bgPr>
        <a:solidFill>
          <a:schemeClr val="dk1"/>
        </a:solidFill>
      </p:bgPr>
    </p:bg>
    <p:spTree>
      <p:nvGrpSpPr>
        <p:cNvPr id="288" name="Shape 288"/>
        <p:cNvGrpSpPr/>
        <p:nvPr/>
      </p:nvGrpSpPr>
      <p:grpSpPr>
        <a:xfrm>
          <a:off x="0" y="0"/>
          <a:ext cx="0" cy="0"/>
          <a:chOff x="0" y="0"/>
          <a:chExt cx="0" cy="0"/>
        </a:xfrm>
      </p:grpSpPr>
      <p:sp>
        <p:nvSpPr>
          <p:cNvPr id="289" name="Google Shape;289;p78"/>
          <p:cNvSpPr/>
          <p:nvPr>
            <p:ph idx="2" type="pic"/>
          </p:nvPr>
        </p:nvSpPr>
        <p:spPr>
          <a:xfrm>
            <a:off x="5178038" y="586125"/>
            <a:ext cx="3651000" cy="1985700"/>
          </a:xfrm>
          <a:prstGeom prst="roundRect">
            <a:avLst>
              <a:gd fmla="val 5331" name="adj"/>
            </a:avLst>
          </a:prstGeom>
          <a:noFill/>
          <a:ln>
            <a:noFill/>
          </a:ln>
        </p:spPr>
      </p:sp>
      <p:sp>
        <p:nvSpPr>
          <p:cNvPr id="290" name="Google Shape;290;p78"/>
          <p:cNvSpPr txBox="1"/>
          <p:nvPr>
            <p:ph type="title"/>
          </p:nvPr>
        </p:nvSpPr>
        <p:spPr>
          <a:xfrm>
            <a:off x="558000" y="310250"/>
            <a:ext cx="2375100" cy="1475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accent1"/>
              </a:buClr>
              <a:buSzPts val="1400"/>
              <a:buNone/>
              <a:defRPr>
                <a:solidFill>
                  <a:schemeClr val="accent1"/>
                </a:solidFill>
              </a:defRPr>
            </a:lvl1pPr>
            <a:lvl2pPr lvl="1"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2pPr>
            <a:lvl3pPr lvl="2"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3pPr>
            <a:lvl4pPr lvl="3"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4pPr>
            <a:lvl5pPr lvl="4"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5pPr>
            <a:lvl6pPr lvl="5"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6pPr>
            <a:lvl7pPr lvl="6"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7pPr>
            <a:lvl8pPr lvl="7"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8pPr>
            <a:lvl9pPr lvl="8" algn="l">
              <a:lnSpc>
                <a:spcPct val="110000"/>
              </a:lnSpc>
              <a:spcBef>
                <a:spcPts val="0"/>
              </a:spcBef>
              <a:spcAft>
                <a:spcPts val="0"/>
              </a:spcAft>
              <a:buClr>
                <a:schemeClr val="accent1"/>
              </a:buClr>
              <a:buSzPts val="1100"/>
              <a:buFont typeface="Inter Tight Medium"/>
              <a:buNone/>
              <a:defRPr>
                <a:solidFill>
                  <a:schemeClr val="accent1"/>
                </a:solidFill>
                <a:latin typeface="Inter Tight Medium"/>
                <a:ea typeface="Inter Tight Medium"/>
                <a:cs typeface="Inter Tight Medium"/>
                <a:sym typeface="Inter Tight Medium"/>
              </a:defRPr>
            </a:lvl9pPr>
          </a:lstStyle>
          <a:p/>
        </p:txBody>
      </p:sp>
      <p:sp>
        <p:nvSpPr>
          <p:cNvPr id="291" name="Google Shape;291;p78"/>
          <p:cNvSpPr txBox="1"/>
          <p:nvPr>
            <p:ph idx="1" type="body"/>
          </p:nvPr>
        </p:nvSpPr>
        <p:spPr>
          <a:xfrm>
            <a:off x="558000" y="1831181"/>
            <a:ext cx="2292300" cy="3105300"/>
          </a:xfrm>
          <a:prstGeom prst="rect">
            <a:avLst/>
          </a:prstGeom>
          <a:noFill/>
          <a:ln>
            <a:noFill/>
          </a:ln>
        </p:spPr>
        <p:txBody>
          <a:bodyPr anchorCtr="0" anchor="t" bIns="0" lIns="0" spcFirstLastPara="1" rIns="0" wrap="square" tIns="0">
            <a:noAutofit/>
          </a:bodyPr>
          <a:lstStyle>
            <a:lvl1pPr indent="-317500" lvl="0" marL="457200" algn="l">
              <a:lnSpc>
                <a:spcPct val="110000"/>
              </a:lnSpc>
              <a:spcBef>
                <a:spcPts val="600"/>
              </a:spcBef>
              <a:spcAft>
                <a:spcPts val="0"/>
              </a:spcAft>
              <a:buClr>
                <a:schemeClr val="lt1"/>
              </a:buClr>
              <a:buSzPts val="1400"/>
              <a:buChar char="•"/>
              <a:defRPr>
                <a:solidFill>
                  <a:schemeClr val="lt1"/>
                </a:solidFill>
              </a:defRPr>
            </a:lvl1pPr>
            <a:lvl2pPr indent="-317500" lvl="1" marL="914400" algn="l">
              <a:lnSpc>
                <a:spcPct val="110000"/>
              </a:lnSpc>
              <a:spcBef>
                <a:spcPts val="1000"/>
              </a:spcBef>
              <a:spcAft>
                <a:spcPts val="0"/>
              </a:spcAft>
              <a:buClr>
                <a:schemeClr val="lt1"/>
              </a:buClr>
              <a:buSzPts val="1400"/>
              <a:buChar char="•"/>
              <a:defRPr>
                <a:solidFill>
                  <a:schemeClr val="lt1"/>
                </a:solidFill>
              </a:defRPr>
            </a:lvl2pPr>
            <a:lvl3pPr indent="-317500" lvl="2" marL="1371600" algn="l">
              <a:lnSpc>
                <a:spcPct val="90000"/>
              </a:lnSpc>
              <a:spcBef>
                <a:spcPts val="1000"/>
              </a:spcBef>
              <a:spcAft>
                <a:spcPts val="0"/>
              </a:spcAft>
              <a:buClr>
                <a:schemeClr val="lt1"/>
              </a:buClr>
              <a:buSzPts val="1400"/>
              <a:buChar char="•"/>
              <a:defRPr>
                <a:solidFill>
                  <a:schemeClr val="lt1"/>
                </a:solidFill>
              </a:defRPr>
            </a:lvl3pPr>
            <a:lvl4pPr indent="-317500" lvl="3" marL="1828800" algn="l">
              <a:lnSpc>
                <a:spcPct val="90000"/>
              </a:lnSpc>
              <a:spcBef>
                <a:spcPts val="1000"/>
              </a:spcBef>
              <a:spcAft>
                <a:spcPts val="0"/>
              </a:spcAft>
              <a:buClr>
                <a:schemeClr val="lt1"/>
              </a:buClr>
              <a:buSzPts val="1400"/>
              <a:buChar char="•"/>
              <a:defRPr>
                <a:solidFill>
                  <a:schemeClr val="lt1"/>
                </a:solidFill>
              </a:defRPr>
            </a:lvl4pPr>
            <a:lvl5pPr indent="-317500" lvl="4" marL="2286000" algn="l">
              <a:lnSpc>
                <a:spcPct val="90000"/>
              </a:lnSpc>
              <a:spcBef>
                <a:spcPts val="1000"/>
              </a:spcBef>
              <a:spcAft>
                <a:spcPts val="0"/>
              </a:spcAft>
              <a:buClr>
                <a:schemeClr val="lt1"/>
              </a:buClr>
              <a:buSzPts val="1400"/>
              <a:buChar char="•"/>
              <a:defRPr>
                <a:solidFill>
                  <a:schemeClr val="lt1"/>
                </a:solidFill>
              </a:defRPr>
            </a:lvl5pPr>
            <a:lvl6pPr indent="-317500" lvl="5" marL="2743200" algn="l">
              <a:lnSpc>
                <a:spcPct val="90000"/>
              </a:lnSpc>
              <a:spcBef>
                <a:spcPts val="1000"/>
              </a:spcBef>
              <a:spcAft>
                <a:spcPts val="0"/>
              </a:spcAft>
              <a:buClr>
                <a:schemeClr val="lt1"/>
              </a:buClr>
              <a:buSzPts val="1400"/>
              <a:buChar char="•"/>
              <a:defRPr>
                <a:solidFill>
                  <a:schemeClr val="lt1"/>
                </a:solidFill>
              </a:defRPr>
            </a:lvl6pPr>
            <a:lvl7pPr indent="-317500" lvl="6" marL="3200400" algn="l">
              <a:lnSpc>
                <a:spcPct val="90000"/>
              </a:lnSpc>
              <a:spcBef>
                <a:spcPts val="1000"/>
              </a:spcBef>
              <a:spcAft>
                <a:spcPts val="0"/>
              </a:spcAft>
              <a:buClr>
                <a:schemeClr val="lt1"/>
              </a:buClr>
              <a:buSzPts val="1400"/>
              <a:buChar char="•"/>
              <a:defRPr>
                <a:solidFill>
                  <a:schemeClr val="lt1"/>
                </a:solidFill>
              </a:defRPr>
            </a:lvl7pPr>
            <a:lvl8pPr indent="-317500" lvl="7" marL="3657600" algn="l">
              <a:lnSpc>
                <a:spcPct val="90000"/>
              </a:lnSpc>
              <a:spcBef>
                <a:spcPts val="1000"/>
              </a:spcBef>
              <a:spcAft>
                <a:spcPts val="0"/>
              </a:spcAft>
              <a:buClr>
                <a:schemeClr val="lt1"/>
              </a:buClr>
              <a:buSzPts val="1400"/>
              <a:buChar char="•"/>
              <a:defRPr>
                <a:solidFill>
                  <a:schemeClr val="lt1"/>
                </a:solidFill>
              </a:defRPr>
            </a:lvl8pPr>
            <a:lvl9pPr indent="-317500" lvl="8" marL="4114800" algn="l">
              <a:lnSpc>
                <a:spcPct val="90000"/>
              </a:lnSpc>
              <a:spcBef>
                <a:spcPts val="1000"/>
              </a:spcBef>
              <a:spcAft>
                <a:spcPts val="1000"/>
              </a:spcAft>
              <a:buClr>
                <a:schemeClr val="lt1"/>
              </a:buClr>
              <a:buSzPts val="1400"/>
              <a:buChar char="•"/>
              <a:defRPr>
                <a:solidFill>
                  <a:schemeClr val="lt1"/>
                </a:solidFill>
              </a:defRPr>
            </a:lvl9pPr>
          </a:lstStyle>
          <a:p/>
        </p:txBody>
      </p:sp>
      <p:sp>
        <p:nvSpPr>
          <p:cNvPr id="292" name="Google Shape;292;p78"/>
          <p:cNvSpPr/>
          <p:nvPr>
            <p:ph idx="3" type="pic"/>
          </p:nvPr>
        </p:nvSpPr>
        <p:spPr>
          <a:xfrm>
            <a:off x="3276750" y="586125"/>
            <a:ext cx="1749900" cy="1985700"/>
          </a:xfrm>
          <a:prstGeom prst="roundRect">
            <a:avLst>
              <a:gd fmla="val 5331" name="adj"/>
            </a:avLst>
          </a:prstGeom>
          <a:noFill/>
          <a:ln>
            <a:noFill/>
          </a:ln>
        </p:spPr>
      </p:sp>
      <p:sp>
        <p:nvSpPr>
          <p:cNvPr id="293" name="Google Shape;293;p78"/>
          <p:cNvSpPr/>
          <p:nvPr>
            <p:ph idx="4" type="pic"/>
          </p:nvPr>
        </p:nvSpPr>
        <p:spPr>
          <a:xfrm>
            <a:off x="5178031" y="2710781"/>
            <a:ext cx="1749900" cy="1885800"/>
          </a:xfrm>
          <a:prstGeom prst="roundRect">
            <a:avLst>
              <a:gd fmla="val 5331" name="adj"/>
            </a:avLst>
          </a:prstGeom>
          <a:noFill/>
          <a:ln>
            <a:noFill/>
          </a:ln>
        </p:spPr>
      </p:sp>
      <p:sp>
        <p:nvSpPr>
          <p:cNvPr id="294" name="Google Shape;294;p78"/>
          <p:cNvSpPr/>
          <p:nvPr>
            <p:ph idx="5" type="pic"/>
          </p:nvPr>
        </p:nvSpPr>
        <p:spPr>
          <a:xfrm>
            <a:off x="3276750" y="2710781"/>
            <a:ext cx="1749900" cy="1885800"/>
          </a:xfrm>
          <a:prstGeom prst="roundRect">
            <a:avLst>
              <a:gd fmla="val 5331" name="adj"/>
            </a:avLst>
          </a:prstGeom>
          <a:noFill/>
          <a:ln>
            <a:noFill/>
          </a:ln>
        </p:spPr>
      </p:sp>
      <p:sp>
        <p:nvSpPr>
          <p:cNvPr id="295" name="Google Shape;295;p78"/>
          <p:cNvSpPr/>
          <p:nvPr>
            <p:ph idx="6" type="pic"/>
          </p:nvPr>
        </p:nvSpPr>
        <p:spPr>
          <a:xfrm>
            <a:off x="7079313" y="2710781"/>
            <a:ext cx="1749900" cy="1885800"/>
          </a:xfrm>
          <a:prstGeom prst="roundRect">
            <a:avLst>
              <a:gd fmla="val 5331" name="adj"/>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theme" Target="../theme/theme3.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67.xml"/><Relationship Id="rId42" Type="http://schemas.openxmlformats.org/officeDocument/2006/relationships/slideLayout" Target="../slideLayouts/slideLayout69.xml"/><Relationship Id="rId41" Type="http://schemas.openxmlformats.org/officeDocument/2006/relationships/slideLayout" Target="../slideLayouts/slideLayout68.xml"/><Relationship Id="rId44" Type="http://schemas.openxmlformats.org/officeDocument/2006/relationships/slideLayout" Target="../slideLayouts/slideLayout71.xml"/><Relationship Id="rId43" Type="http://schemas.openxmlformats.org/officeDocument/2006/relationships/slideLayout" Target="../slideLayouts/slideLayout70.xml"/><Relationship Id="rId46" Type="http://schemas.openxmlformats.org/officeDocument/2006/relationships/slideLayout" Target="../slideLayouts/slideLayout73.xml"/><Relationship Id="rId45" Type="http://schemas.openxmlformats.org/officeDocument/2006/relationships/slideLayout" Target="../slideLayouts/slideLayout72.xml"/><Relationship Id="rId1" Type="http://schemas.openxmlformats.org/officeDocument/2006/relationships/slideLayout" Target="../slideLayouts/slideLayout28.xml"/><Relationship Id="rId2" Type="http://schemas.openxmlformats.org/officeDocument/2006/relationships/slideLayout" Target="../slideLayouts/slideLayout29.xml"/><Relationship Id="rId3" Type="http://schemas.openxmlformats.org/officeDocument/2006/relationships/slideLayout" Target="../slideLayouts/slideLayout30.xml"/><Relationship Id="rId4" Type="http://schemas.openxmlformats.org/officeDocument/2006/relationships/slideLayout" Target="../slideLayouts/slideLayout31.xml"/><Relationship Id="rId9" Type="http://schemas.openxmlformats.org/officeDocument/2006/relationships/slideLayout" Target="../slideLayouts/slideLayout36.xml"/><Relationship Id="rId48" Type="http://schemas.openxmlformats.org/officeDocument/2006/relationships/slideLayout" Target="../slideLayouts/slideLayout75.xml"/><Relationship Id="rId47" Type="http://schemas.openxmlformats.org/officeDocument/2006/relationships/slideLayout" Target="../slideLayouts/slideLayout74.xml"/><Relationship Id="rId49" Type="http://schemas.openxmlformats.org/officeDocument/2006/relationships/theme" Target="../theme/theme1.xml"/><Relationship Id="rId5" Type="http://schemas.openxmlformats.org/officeDocument/2006/relationships/slideLayout" Target="../slideLayouts/slideLayout32.xml"/><Relationship Id="rId6" Type="http://schemas.openxmlformats.org/officeDocument/2006/relationships/slideLayout" Target="../slideLayouts/slideLayout33.xml"/><Relationship Id="rId7" Type="http://schemas.openxmlformats.org/officeDocument/2006/relationships/slideLayout" Target="../slideLayouts/slideLayout34.xml"/><Relationship Id="rId8" Type="http://schemas.openxmlformats.org/officeDocument/2006/relationships/slideLayout" Target="../slideLayouts/slideLayout35.xml"/><Relationship Id="rId31" Type="http://schemas.openxmlformats.org/officeDocument/2006/relationships/slideLayout" Target="../slideLayouts/slideLayout58.xml"/><Relationship Id="rId30" Type="http://schemas.openxmlformats.org/officeDocument/2006/relationships/slideLayout" Target="../slideLayouts/slideLayout57.xml"/><Relationship Id="rId33" Type="http://schemas.openxmlformats.org/officeDocument/2006/relationships/slideLayout" Target="../slideLayouts/slideLayout60.xml"/><Relationship Id="rId32" Type="http://schemas.openxmlformats.org/officeDocument/2006/relationships/slideLayout" Target="../slideLayouts/slideLayout59.xml"/><Relationship Id="rId35" Type="http://schemas.openxmlformats.org/officeDocument/2006/relationships/slideLayout" Target="../slideLayouts/slideLayout62.xml"/><Relationship Id="rId34" Type="http://schemas.openxmlformats.org/officeDocument/2006/relationships/slideLayout" Target="../slideLayouts/slideLayout61.xml"/><Relationship Id="rId37" Type="http://schemas.openxmlformats.org/officeDocument/2006/relationships/slideLayout" Target="../slideLayouts/slideLayout64.xml"/><Relationship Id="rId36" Type="http://schemas.openxmlformats.org/officeDocument/2006/relationships/slideLayout" Target="../slideLayouts/slideLayout63.xml"/><Relationship Id="rId39" Type="http://schemas.openxmlformats.org/officeDocument/2006/relationships/slideLayout" Target="../slideLayouts/slideLayout66.xml"/><Relationship Id="rId38" Type="http://schemas.openxmlformats.org/officeDocument/2006/relationships/slideLayout" Target="../slideLayouts/slideLayout65.xml"/><Relationship Id="rId20" Type="http://schemas.openxmlformats.org/officeDocument/2006/relationships/slideLayout" Target="../slideLayouts/slideLayout47.xml"/><Relationship Id="rId22" Type="http://schemas.openxmlformats.org/officeDocument/2006/relationships/slideLayout" Target="../slideLayouts/slideLayout49.xml"/><Relationship Id="rId21" Type="http://schemas.openxmlformats.org/officeDocument/2006/relationships/slideLayout" Target="../slideLayouts/slideLayout48.xml"/><Relationship Id="rId24" Type="http://schemas.openxmlformats.org/officeDocument/2006/relationships/slideLayout" Target="../slideLayouts/slideLayout51.xml"/><Relationship Id="rId23" Type="http://schemas.openxmlformats.org/officeDocument/2006/relationships/slideLayout" Target="../slideLayouts/slideLayout50.xml"/><Relationship Id="rId26" Type="http://schemas.openxmlformats.org/officeDocument/2006/relationships/slideLayout" Target="../slideLayouts/slideLayout53.xml"/><Relationship Id="rId25" Type="http://schemas.openxmlformats.org/officeDocument/2006/relationships/slideLayout" Target="../slideLayouts/slideLayout52.xml"/><Relationship Id="rId28" Type="http://schemas.openxmlformats.org/officeDocument/2006/relationships/slideLayout" Target="../slideLayouts/slideLayout55.xml"/><Relationship Id="rId27" Type="http://schemas.openxmlformats.org/officeDocument/2006/relationships/slideLayout" Target="../slideLayouts/slideLayout54.xml"/><Relationship Id="rId29" Type="http://schemas.openxmlformats.org/officeDocument/2006/relationships/slideLayout" Target="../slideLayouts/slideLayout56.xml"/><Relationship Id="rId11" Type="http://schemas.openxmlformats.org/officeDocument/2006/relationships/slideLayout" Target="../slideLayouts/slideLayout38.xml"/><Relationship Id="rId10" Type="http://schemas.openxmlformats.org/officeDocument/2006/relationships/slideLayout" Target="../slideLayouts/slideLayout37.xml"/><Relationship Id="rId13" Type="http://schemas.openxmlformats.org/officeDocument/2006/relationships/slideLayout" Target="../slideLayouts/slideLayout40.xml"/><Relationship Id="rId12" Type="http://schemas.openxmlformats.org/officeDocument/2006/relationships/slideLayout" Target="../slideLayouts/slideLayout39.xml"/><Relationship Id="rId15" Type="http://schemas.openxmlformats.org/officeDocument/2006/relationships/slideLayout" Target="../slideLayouts/slideLayout42.xml"/><Relationship Id="rId14" Type="http://schemas.openxmlformats.org/officeDocument/2006/relationships/slideLayout" Target="../slideLayouts/slideLayout41.xml"/><Relationship Id="rId17" Type="http://schemas.openxmlformats.org/officeDocument/2006/relationships/slideLayout" Target="../slideLayouts/slideLayout44.xml"/><Relationship Id="rId16" Type="http://schemas.openxmlformats.org/officeDocument/2006/relationships/slideLayout" Target="../slideLayouts/slideLayout43.xml"/><Relationship Id="rId19" Type="http://schemas.openxmlformats.org/officeDocument/2006/relationships/slideLayout" Target="../slideLayouts/slideLayout46.xml"/><Relationship Id="rId18"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3" name="Shape 113"/>
        <p:cNvGrpSpPr/>
        <p:nvPr/>
      </p:nvGrpSpPr>
      <p:grpSpPr>
        <a:xfrm>
          <a:off x="0" y="0"/>
          <a:ext cx="0" cy="0"/>
          <a:chOff x="0" y="0"/>
          <a:chExt cx="0" cy="0"/>
        </a:xfrm>
      </p:grpSpPr>
      <p:sp>
        <p:nvSpPr>
          <p:cNvPr id="114" name="Google Shape;114;p30"/>
          <p:cNvSpPr txBox="1"/>
          <p:nvPr>
            <p:ph type="title"/>
          </p:nvPr>
        </p:nvSpPr>
        <p:spPr>
          <a:xfrm>
            <a:off x="553650" y="201373"/>
            <a:ext cx="7886700" cy="9741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3200"/>
              <a:buFont typeface="Inter Tight Medium"/>
              <a:buNone/>
              <a:defRPr b="0" i="0" sz="3200" u="none" cap="none" strike="noStrike">
                <a:solidFill>
                  <a:schemeClr val="dk1"/>
                </a:solidFill>
                <a:latin typeface="Inter Tight Medium"/>
                <a:ea typeface="Inter Tight Medium"/>
                <a:cs typeface="Inter Tight Medium"/>
                <a:sym typeface="Inter Tight Medium"/>
              </a:defRPr>
            </a:lvl1pPr>
            <a:lvl2pPr lvl="1"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2pPr>
            <a:lvl3pPr lvl="2"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3pPr>
            <a:lvl4pPr lvl="3"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4pPr>
            <a:lvl5pPr lvl="4"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5pPr>
            <a:lvl6pPr lvl="5"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6pPr>
            <a:lvl7pPr lvl="6"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7pPr>
            <a:lvl8pPr lvl="7"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8pPr>
            <a:lvl9pPr lvl="8" marR="0" rtl="0" algn="l">
              <a:lnSpc>
                <a:spcPct val="110000"/>
              </a:lnSpc>
              <a:spcBef>
                <a:spcPts val="0"/>
              </a:spcBef>
              <a:spcAft>
                <a:spcPts val="0"/>
              </a:spcAft>
              <a:buClr>
                <a:srgbClr val="000000"/>
              </a:buClr>
              <a:buSzPts val="1100"/>
              <a:buFont typeface="Inter Tight ExtraBold"/>
              <a:buNone/>
              <a:defRPr b="0" i="0" sz="1400" u="none" cap="none" strike="noStrike">
                <a:solidFill>
                  <a:srgbClr val="000000"/>
                </a:solidFill>
                <a:latin typeface="Inter Tight ExtraBold"/>
                <a:ea typeface="Inter Tight ExtraBold"/>
                <a:cs typeface="Inter Tight ExtraBold"/>
                <a:sym typeface="Inter Tight ExtraBold"/>
              </a:defRPr>
            </a:lvl9pPr>
          </a:lstStyle>
          <a:p/>
        </p:txBody>
      </p:sp>
      <p:sp>
        <p:nvSpPr>
          <p:cNvPr id="115" name="Google Shape;115;p30"/>
          <p:cNvSpPr txBox="1"/>
          <p:nvPr>
            <p:ph idx="1" type="body"/>
          </p:nvPr>
        </p:nvSpPr>
        <p:spPr>
          <a:xfrm>
            <a:off x="552450" y="1373981"/>
            <a:ext cx="7886700" cy="3105300"/>
          </a:xfrm>
          <a:prstGeom prst="rect">
            <a:avLst/>
          </a:prstGeom>
          <a:noFill/>
          <a:ln>
            <a:noFill/>
          </a:ln>
        </p:spPr>
        <p:txBody>
          <a:bodyPr anchorCtr="0" anchor="t" bIns="0" lIns="0" spcFirstLastPara="1" rIns="0" wrap="square" tIns="0">
            <a:noAutofit/>
          </a:bodyPr>
          <a:lstStyle>
            <a:lvl1pPr indent="-342900" lvl="0" marL="457200" marR="0" rtl="0" algn="l">
              <a:lnSpc>
                <a:spcPct val="110000"/>
              </a:lnSpc>
              <a:spcBef>
                <a:spcPts val="6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1pPr>
            <a:lvl2pPr indent="-317500" lvl="1" marL="914400" marR="0" rtl="0" algn="l">
              <a:lnSpc>
                <a:spcPct val="110000"/>
              </a:lnSpc>
              <a:spcBef>
                <a:spcPts val="1200"/>
              </a:spcBef>
              <a:spcAft>
                <a:spcPts val="0"/>
              </a:spcAft>
              <a:buClr>
                <a:schemeClr val="dk1"/>
              </a:buClr>
              <a:buSzPts val="1400"/>
              <a:buFont typeface="Inter Tight Medium"/>
              <a:buChar char="•"/>
              <a:defRPr b="0" i="0" sz="1400" u="none" cap="none" strike="noStrike">
                <a:solidFill>
                  <a:schemeClr val="dk1"/>
                </a:solidFill>
                <a:latin typeface="Inter Tight Medium"/>
                <a:ea typeface="Inter Tight Medium"/>
                <a:cs typeface="Inter Tight Medium"/>
                <a:sym typeface="Inter Tight Medium"/>
              </a:defRPr>
            </a:lvl2pPr>
            <a:lvl3pPr indent="-342900" lvl="2" marL="1371600" marR="0" rtl="0" algn="l">
              <a:lnSpc>
                <a:spcPct val="110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3pPr>
            <a:lvl4pPr indent="-342900" lvl="3" marL="1828800" marR="0" rtl="0" algn="l">
              <a:lnSpc>
                <a:spcPct val="114000"/>
              </a:lnSpc>
              <a:spcBef>
                <a:spcPts val="1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4pPr>
            <a:lvl5pPr indent="-342900" lvl="4" marL="2286000" marR="0" rtl="0" algn="l">
              <a:lnSpc>
                <a:spcPct val="114000"/>
              </a:lnSpc>
              <a:spcBef>
                <a:spcPts val="2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5pPr>
            <a:lvl6pPr indent="-342900" lvl="5" marL="27432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6pPr>
            <a:lvl7pPr indent="-342900" lvl="6" marL="32004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7pPr>
            <a:lvl8pPr indent="-342900" lvl="7" marL="36576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8pPr>
            <a:lvl9pPr indent="-342900" lvl="8" marL="4114800" marR="0" rtl="0" algn="l">
              <a:lnSpc>
                <a:spcPct val="90000"/>
              </a:lnSpc>
              <a:spcBef>
                <a:spcPts val="400"/>
              </a:spcBef>
              <a:spcAft>
                <a:spcPts val="0"/>
              </a:spcAft>
              <a:buClr>
                <a:schemeClr val="dk1"/>
              </a:buClr>
              <a:buSzPts val="1800"/>
              <a:buFont typeface="Inter Tight Medium"/>
              <a:buChar char="•"/>
              <a:defRPr b="0" i="0" sz="1800" u="none" cap="none" strike="noStrike">
                <a:solidFill>
                  <a:schemeClr val="dk1"/>
                </a:solidFill>
                <a:latin typeface="Inter Tight Medium"/>
                <a:ea typeface="Inter Tight Medium"/>
                <a:cs typeface="Inter Tight Medium"/>
                <a:sym typeface="Inter Tight Medium"/>
              </a:defRPr>
            </a:lvl9pPr>
          </a:lstStyle>
          <a:p/>
        </p:txBody>
      </p:sp>
    </p:spTree>
  </p:cSld>
  <p:clrMap accent1="accent1" accent2="accent2" accent3="accent3" accent4="accent4" accent5="accent5" accent6="accent6" bg1="lt1" bg2="dk2" tx1="dk1" tx2="lt2" folHlink="folHlink" hlink="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62">
          <p15:clr>
            <a:srgbClr val="F26B43"/>
          </p15:clr>
        </p15:guide>
        <p15:guide id="4" pos="5398">
          <p15:clr>
            <a:srgbClr val="F26B43"/>
          </p15:clr>
        </p15:guide>
        <p15:guide id="5" orient="horz" pos="769">
          <p15:clr>
            <a:srgbClr val="F26B43"/>
          </p15:clr>
        </p15:guide>
        <p15:guide id="6" orient="horz" pos="2835">
          <p15:clr>
            <a:srgbClr val="F26B43"/>
          </p15:clr>
        </p15:guide>
        <p15:guide id="7" orient="horz" pos="369">
          <p15:clr>
            <a:srgbClr val="F26B43"/>
          </p15:clr>
        </p15:guide>
        <p15:guide id="8" pos="1638">
          <p15:clr>
            <a:srgbClr val="E46962"/>
          </p15:clr>
        </p15:guide>
        <p15:guide id="9" pos="4221">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79"/>
          <p:cNvSpPr txBox="1"/>
          <p:nvPr/>
        </p:nvSpPr>
        <p:spPr>
          <a:xfrm>
            <a:off x="2368700" y="3381275"/>
            <a:ext cx="4263000" cy="58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600"/>
              <a:buFont typeface="Arial"/>
              <a:buNone/>
            </a:pPr>
            <a:r>
              <a:rPr b="1" i="0" lang="zh-CN" sz="2600" u="none" cap="none" strike="noStrike">
                <a:solidFill>
                  <a:srgbClr val="000000"/>
                </a:solidFill>
                <a:latin typeface="Arial"/>
                <a:ea typeface="Arial"/>
                <a:cs typeface="Arial"/>
                <a:sym typeface="Arial"/>
              </a:rPr>
              <a:t>Sui Course 2023 / Part </a:t>
            </a:r>
            <a:r>
              <a:rPr b="1" lang="zh-CN" sz="2600"/>
              <a:t>6</a:t>
            </a:r>
            <a:r>
              <a:rPr b="1" i="0" lang="zh-CN" sz="2600" u="none" cap="none" strike="noStrike">
                <a:solidFill>
                  <a:srgbClr val="000000"/>
                </a:solidFill>
                <a:latin typeface="Arial"/>
                <a:ea typeface="Arial"/>
                <a:cs typeface="Arial"/>
                <a:sym typeface="Arial"/>
              </a:rPr>
              <a:t>-</a:t>
            </a:r>
            <a:r>
              <a:rPr b="1" lang="zh-CN" sz="2600"/>
              <a:t>2</a:t>
            </a:r>
            <a:endParaRPr b="1" i="0" sz="26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88"/>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0" lvl="0" marL="0" rtl="0" algn="ctr">
              <a:lnSpc>
                <a:spcPct val="125000"/>
              </a:lnSpc>
              <a:spcBef>
                <a:spcPts val="0"/>
              </a:spcBef>
              <a:spcAft>
                <a:spcPts val="0"/>
              </a:spcAft>
              <a:buSzPts val="4800"/>
              <a:buNone/>
            </a:pPr>
            <a:r>
              <a:rPr lang="zh-CN" sz="3300"/>
              <a:t>Code example</a:t>
            </a:r>
            <a:endParaRPr sz="1800"/>
          </a:p>
          <a:p>
            <a:pPr indent="0" lvl="0" marL="0" rtl="0" algn="ctr">
              <a:lnSpc>
                <a:spcPct val="125000"/>
              </a:lnSpc>
              <a:spcBef>
                <a:spcPts val="0"/>
              </a:spcBef>
              <a:spcAft>
                <a:spcPts val="0"/>
              </a:spcAft>
              <a:buSzPts val="4800"/>
              <a:buNone/>
            </a:pPr>
            <a:r>
              <a:rPr lang="zh-CN" sz="3300"/>
              <a:t> </a:t>
            </a:r>
            <a:endParaRPr sz="3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89"/>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Introduction</a:t>
            </a:r>
            <a:endParaRPr b="1" i="0" sz="3200" u="none" cap="none" strike="noStrike">
              <a:solidFill>
                <a:schemeClr val="dk1"/>
              </a:solidFill>
              <a:latin typeface="Inter Tight Medium"/>
              <a:ea typeface="Inter Tight Medium"/>
              <a:cs typeface="Inter Tight Medium"/>
              <a:sym typeface="Inter Tight Medium"/>
            </a:endParaRPr>
          </a:p>
        </p:txBody>
      </p:sp>
      <p:sp>
        <p:nvSpPr>
          <p:cNvPr id="367" name="Google Shape;367;p89"/>
          <p:cNvSpPr txBox="1"/>
          <p:nvPr/>
        </p:nvSpPr>
        <p:spPr>
          <a:xfrm>
            <a:off x="3322700" y="1701200"/>
            <a:ext cx="3296100" cy="1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sp>
        <p:nvSpPr>
          <p:cNvPr id="368" name="Google Shape;368;p89"/>
          <p:cNvSpPr txBox="1"/>
          <p:nvPr/>
        </p:nvSpPr>
        <p:spPr>
          <a:xfrm>
            <a:off x="848675" y="1530200"/>
            <a:ext cx="6802200" cy="19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700">
                <a:latin typeface="Inter Tight Medium"/>
                <a:ea typeface="Inter Tight Medium"/>
                <a:cs typeface="Inter Tight Medium"/>
                <a:sym typeface="Inter Tight Medium"/>
              </a:rPr>
              <a:t>Let's consider a game where we have a "GameInventory" that can contain items of different types. We'll use a Bag to store these items. </a:t>
            </a:r>
            <a:endParaRPr sz="1700">
              <a:latin typeface="Inter Tight Medium"/>
              <a:ea typeface="Inter Tight Medium"/>
              <a:cs typeface="Inter Tight Medium"/>
              <a:sym typeface="Inter Tight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90"/>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Code Sample</a:t>
            </a:r>
            <a:endParaRPr b="1" i="0" sz="3200" u="none" cap="none" strike="noStrike">
              <a:solidFill>
                <a:schemeClr val="dk1"/>
              </a:solidFill>
              <a:latin typeface="Inter Tight Medium"/>
              <a:ea typeface="Inter Tight Medium"/>
              <a:cs typeface="Inter Tight Medium"/>
              <a:sym typeface="Inter Tight Medium"/>
            </a:endParaRPr>
          </a:p>
        </p:txBody>
      </p:sp>
      <p:sp>
        <p:nvSpPr>
          <p:cNvPr id="375" name="Google Shape;375;p90"/>
          <p:cNvSpPr txBox="1"/>
          <p:nvPr/>
        </p:nvSpPr>
        <p:spPr>
          <a:xfrm>
            <a:off x="3322700" y="1701200"/>
            <a:ext cx="3296100" cy="12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Inter Tight Medium"/>
              <a:ea typeface="Inter Tight Medium"/>
              <a:cs typeface="Inter Tight Medium"/>
              <a:sym typeface="Inter Tight Medium"/>
            </a:endParaRPr>
          </a:p>
        </p:txBody>
      </p:sp>
      <p:pic>
        <p:nvPicPr>
          <p:cNvPr id="376" name="Google Shape;376;p90"/>
          <p:cNvPicPr preferRelativeResize="0"/>
          <p:nvPr/>
        </p:nvPicPr>
        <p:blipFill>
          <a:blip r:embed="rId3">
            <a:alphaModFix/>
          </a:blip>
          <a:stretch>
            <a:fillRect/>
          </a:stretch>
        </p:blipFill>
        <p:spPr>
          <a:xfrm>
            <a:off x="515975" y="1634350"/>
            <a:ext cx="6339010" cy="18748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91"/>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Code Sample</a:t>
            </a:r>
            <a:endParaRPr b="1" i="0" sz="3200" u="none" cap="none" strike="noStrike">
              <a:solidFill>
                <a:schemeClr val="dk1"/>
              </a:solidFill>
              <a:latin typeface="Inter Tight Medium"/>
              <a:ea typeface="Inter Tight Medium"/>
              <a:cs typeface="Inter Tight Medium"/>
              <a:sym typeface="Inter Tight Medium"/>
            </a:endParaRPr>
          </a:p>
        </p:txBody>
      </p:sp>
      <p:pic>
        <p:nvPicPr>
          <p:cNvPr id="383" name="Google Shape;383;p91"/>
          <p:cNvPicPr preferRelativeResize="0"/>
          <p:nvPr/>
        </p:nvPicPr>
        <p:blipFill>
          <a:blip r:embed="rId3">
            <a:alphaModFix/>
          </a:blip>
          <a:stretch>
            <a:fillRect/>
          </a:stretch>
        </p:blipFill>
        <p:spPr>
          <a:xfrm>
            <a:off x="152400" y="948843"/>
            <a:ext cx="8839201" cy="271565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92"/>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Code Sample</a:t>
            </a:r>
            <a:endParaRPr b="1" i="0" sz="3200" u="none" cap="none" strike="noStrike">
              <a:solidFill>
                <a:schemeClr val="dk1"/>
              </a:solidFill>
              <a:latin typeface="Inter Tight Medium"/>
              <a:ea typeface="Inter Tight Medium"/>
              <a:cs typeface="Inter Tight Medium"/>
              <a:sym typeface="Inter Tight Medium"/>
            </a:endParaRPr>
          </a:p>
        </p:txBody>
      </p:sp>
      <p:pic>
        <p:nvPicPr>
          <p:cNvPr id="390" name="Google Shape;390;p92"/>
          <p:cNvPicPr preferRelativeResize="0"/>
          <p:nvPr/>
        </p:nvPicPr>
        <p:blipFill>
          <a:blip r:embed="rId3">
            <a:alphaModFix/>
          </a:blip>
          <a:stretch>
            <a:fillRect/>
          </a:stretch>
        </p:blipFill>
        <p:spPr>
          <a:xfrm>
            <a:off x="152400" y="948843"/>
            <a:ext cx="8839202" cy="34063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93"/>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Code Sample</a:t>
            </a:r>
            <a:endParaRPr b="1" i="0" sz="3200" u="none" cap="none" strike="noStrike">
              <a:solidFill>
                <a:schemeClr val="dk1"/>
              </a:solidFill>
              <a:latin typeface="Inter Tight Medium"/>
              <a:ea typeface="Inter Tight Medium"/>
              <a:cs typeface="Inter Tight Medium"/>
              <a:sym typeface="Inter Tight Medium"/>
            </a:endParaRPr>
          </a:p>
        </p:txBody>
      </p:sp>
      <p:pic>
        <p:nvPicPr>
          <p:cNvPr id="397" name="Google Shape;397;p93"/>
          <p:cNvPicPr preferRelativeResize="0"/>
          <p:nvPr/>
        </p:nvPicPr>
        <p:blipFill>
          <a:blip r:embed="rId3">
            <a:alphaModFix/>
          </a:blip>
          <a:stretch>
            <a:fillRect/>
          </a:stretch>
        </p:blipFill>
        <p:spPr>
          <a:xfrm>
            <a:off x="152400" y="948843"/>
            <a:ext cx="8839199" cy="249803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94"/>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200"/>
              <a:t>Code Sample</a:t>
            </a:r>
            <a:endParaRPr b="1" i="0" sz="3200" u="none" cap="none" strike="noStrike">
              <a:solidFill>
                <a:schemeClr val="dk1"/>
              </a:solidFill>
              <a:latin typeface="Inter Tight Medium"/>
              <a:ea typeface="Inter Tight Medium"/>
              <a:cs typeface="Inter Tight Medium"/>
              <a:sym typeface="Inter Tight Medium"/>
            </a:endParaRPr>
          </a:p>
        </p:txBody>
      </p:sp>
      <p:pic>
        <p:nvPicPr>
          <p:cNvPr id="404" name="Google Shape;404;p94"/>
          <p:cNvPicPr preferRelativeResize="0"/>
          <p:nvPr/>
        </p:nvPicPr>
        <p:blipFill>
          <a:blip r:embed="rId3">
            <a:alphaModFix/>
          </a:blip>
          <a:stretch>
            <a:fillRect/>
          </a:stretch>
        </p:blipFill>
        <p:spPr>
          <a:xfrm>
            <a:off x="152400" y="1350943"/>
            <a:ext cx="8839199" cy="17870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80"/>
          <p:cNvSpPr txBox="1"/>
          <p:nvPr>
            <p:ph type="ctrTitle"/>
          </p:nvPr>
        </p:nvSpPr>
        <p:spPr>
          <a:xfrm>
            <a:off x="657000" y="2100150"/>
            <a:ext cx="7830000" cy="7002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Clr>
                <a:srgbClr val="000000"/>
              </a:buClr>
              <a:buSzPts val="1100"/>
              <a:buFont typeface="Arial"/>
              <a:buNone/>
            </a:pPr>
            <a:r>
              <a:rPr lang="zh-CN" sz="4800"/>
              <a:t>Heterogeneous Collection</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81"/>
          <p:cNvSpPr txBox="1"/>
          <p:nvPr>
            <p:ph type="ctrTitle"/>
          </p:nvPr>
        </p:nvSpPr>
        <p:spPr>
          <a:xfrm>
            <a:off x="1046475" y="1157600"/>
            <a:ext cx="3108900" cy="790800"/>
          </a:xfrm>
          <a:prstGeom prst="rect">
            <a:avLst/>
          </a:prstGeom>
          <a:noFill/>
          <a:ln>
            <a:noFill/>
          </a:ln>
        </p:spPr>
        <p:txBody>
          <a:bodyPr anchorCtr="0" anchor="b" bIns="0" lIns="0" spcFirstLastPara="1" rIns="0" wrap="square" tIns="0">
            <a:noAutofit/>
          </a:bodyPr>
          <a:lstStyle/>
          <a:p>
            <a:pPr indent="0" lvl="0" marL="0" rtl="0" algn="l">
              <a:lnSpc>
                <a:spcPct val="85000"/>
              </a:lnSpc>
              <a:spcBef>
                <a:spcPts val="0"/>
              </a:spcBef>
              <a:spcAft>
                <a:spcPts val="0"/>
              </a:spcAft>
              <a:buSzPts val="6000"/>
              <a:buNone/>
            </a:pPr>
            <a:r>
              <a:rPr lang="zh-CN"/>
              <a:t>Agenda</a:t>
            </a:r>
            <a:endParaRPr sz="6800"/>
          </a:p>
        </p:txBody>
      </p:sp>
      <p:sp>
        <p:nvSpPr>
          <p:cNvPr id="314" name="Google Shape;314;p81"/>
          <p:cNvSpPr txBox="1"/>
          <p:nvPr>
            <p:ph idx="4294967295" type="body"/>
          </p:nvPr>
        </p:nvSpPr>
        <p:spPr>
          <a:xfrm>
            <a:off x="3972850" y="1270650"/>
            <a:ext cx="4109700" cy="2600700"/>
          </a:xfrm>
          <a:prstGeom prst="rect">
            <a:avLst/>
          </a:prstGeom>
          <a:noFill/>
          <a:ln>
            <a:noFill/>
          </a:ln>
        </p:spPr>
        <p:txBody>
          <a:bodyPr anchorCtr="0" anchor="t" bIns="91425" lIns="91425" spcFirstLastPara="1" rIns="91425" wrap="square" tIns="91425">
            <a:normAutofit/>
          </a:bodyPr>
          <a:lstStyle/>
          <a:p>
            <a:pPr indent="-342900" lvl="0" marL="457200" rtl="0" algn="l">
              <a:lnSpc>
                <a:spcPct val="125000"/>
              </a:lnSpc>
              <a:spcBef>
                <a:spcPts val="0"/>
              </a:spcBef>
              <a:spcAft>
                <a:spcPts val="0"/>
              </a:spcAft>
              <a:buClr>
                <a:schemeClr val="lt1"/>
              </a:buClr>
              <a:buSzPts val="1800"/>
              <a:buChar char="●"/>
            </a:pPr>
            <a:r>
              <a:rPr lang="zh-CN">
                <a:solidFill>
                  <a:schemeClr val="lt1"/>
                </a:solidFill>
              </a:rPr>
              <a:t>Introduction to </a:t>
            </a:r>
            <a:r>
              <a:rPr lang="zh-CN">
                <a:solidFill>
                  <a:schemeClr val="lt1"/>
                </a:solidFill>
              </a:rPr>
              <a:t>Heterogeneous Collection</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The Bag Type</a:t>
            </a:r>
            <a:endParaRPr>
              <a:solidFill>
                <a:schemeClr val="lt1"/>
              </a:solidFill>
            </a:endParaRPr>
          </a:p>
          <a:p>
            <a:pPr indent="-342900" lvl="0" marL="457200" rtl="0" algn="l">
              <a:lnSpc>
                <a:spcPct val="115000"/>
              </a:lnSpc>
              <a:spcBef>
                <a:spcPts val="0"/>
              </a:spcBef>
              <a:spcAft>
                <a:spcPts val="0"/>
              </a:spcAft>
              <a:buClr>
                <a:schemeClr val="lt1"/>
              </a:buClr>
              <a:buSzPts val="1800"/>
              <a:buChar char="●"/>
            </a:pPr>
            <a:r>
              <a:rPr lang="zh-CN">
                <a:solidFill>
                  <a:schemeClr val="lt1"/>
                </a:solidFill>
              </a:rPr>
              <a:t>Example</a:t>
            </a:r>
            <a:endParaRPr>
              <a:solidFill>
                <a:schemeClr val="lt1"/>
              </a:solidFill>
            </a:endParaRPr>
          </a:p>
          <a:p>
            <a:pPr indent="0" lvl="0" marL="457200" rtl="0" algn="l">
              <a:lnSpc>
                <a:spcPct val="115000"/>
              </a:lnSpc>
              <a:spcBef>
                <a:spcPts val="0"/>
              </a:spcBef>
              <a:spcAft>
                <a:spcPts val="0"/>
              </a:spcAft>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82"/>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0" lvl="0" marL="0" rtl="0" algn="ctr">
              <a:lnSpc>
                <a:spcPct val="125000"/>
              </a:lnSpc>
              <a:spcBef>
                <a:spcPts val="0"/>
              </a:spcBef>
              <a:spcAft>
                <a:spcPts val="0"/>
              </a:spcAft>
              <a:buSzPts val="4800"/>
              <a:buNone/>
            </a:pPr>
            <a:r>
              <a:rPr lang="zh-CN" sz="3300"/>
              <a:t>Introduction to Heterogeneous Collection</a:t>
            </a:r>
            <a:endParaRPr sz="1800"/>
          </a:p>
          <a:p>
            <a:pPr indent="0" lvl="0" marL="0" rtl="0" algn="ctr">
              <a:lnSpc>
                <a:spcPct val="125000"/>
              </a:lnSpc>
              <a:spcBef>
                <a:spcPts val="0"/>
              </a:spcBef>
              <a:spcAft>
                <a:spcPts val="0"/>
              </a:spcAft>
              <a:buSzPts val="4800"/>
              <a:buNone/>
            </a:pPr>
            <a:r>
              <a:t/>
            </a:r>
            <a:endParaRPr sz="3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83"/>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Utilizing Heterogeneous Collections in Sui</a:t>
            </a:r>
            <a:endParaRPr b="1" i="0" sz="3000" u="none" cap="none" strike="noStrike">
              <a:solidFill>
                <a:schemeClr val="dk1"/>
              </a:solidFill>
              <a:latin typeface="Inter Tight Medium"/>
              <a:ea typeface="Inter Tight Medium"/>
              <a:cs typeface="Inter Tight Medium"/>
              <a:sym typeface="Inter Tight Medium"/>
            </a:endParaRPr>
          </a:p>
        </p:txBody>
      </p:sp>
      <p:sp>
        <p:nvSpPr>
          <p:cNvPr id="327" name="Google Shape;327;p83"/>
          <p:cNvSpPr txBox="1"/>
          <p:nvPr/>
        </p:nvSpPr>
        <p:spPr>
          <a:xfrm>
            <a:off x="848675" y="1530200"/>
            <a:ext cx="6802200" cy="19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700">
                <a:latin typeface="Inter Tight Medium"/>
                <a:ea typeface="Inter Tight Medium"/>
                <a:cs typeface="Inter Tight Medium"/>
                <a:sym typeface="Inter Tight Medium"/>
              </a:rPr>
              <a:t>In Sui, heterogeneous collections are essential when dealing with objects of varying types or when the types of objects are unknown at compile time. </a:t>
            </a:r>
            <a:endParaRPr sz="1700">
              <a:latin typeface="Inter Tight Medium"/>
              <a:ea typeface="Inter Tight Medium"/>
              <a:cs typeface="Inter Tight Medium"/>
              <a:sym typeface="Inter Tight Medium"/>
            </a:endParaRPr>
          </a:p>
          <a:p>
            <a:pPr indent="0" lvl="0" marL="0" rtl="0" algn="l">
              <a:spcBef>
                <a:spcPts val="0"/>
              </a:spcBef>
              <a:spcAft>
                <a:spcPts val="0"/>
              </a:spcAft>
              <a:buNone/>
            </a:pPr>
            <a:r>
              <a:t/>
            </a:r>
            <a:endParaRPr sz="1700">
              <a:latin typeface="Inter Tight Medium"/>
              <a:ea typeface="Inter Tight Medium"/>
              <a:cs typeface="Inter Tight Medium"/>
              <a:sym typeface="Inter Tight Medium"/>
            </a:endParaRPr>
          </a:p>
          <a:p>
            <a:pPr indent="0" lvl="0" marL="0" rtl="0" algn="l">
              <a:spcBef>
                <a:spcPts val="0"/>
              </a:spcBef>
              <a:spcAft>
                <a:spcPts val="0"/>
              </a:spcAft>
              <a:buNone/>
            </a:pPr>
            <a:r>
              <a:rPr lang="zh-CN" sz="1700">
                <a:latin typeface="Inter Tight Medium"/>
                <a:ea typeface="Inter Tight Medium"/>
                <a:cs typeface="Inter Tight Medium"/>
                <a:sym typeface="Inter Tight Medium"/>
              </a:rPr>
              <a:t>A prime example of such a heterogeneous collection in Sui is the </a:t>
            </a:r>
            <a:r>
              <a:rPr b="1" lang="zh-CN" sz="1700">
                <a:solidFill>
                  <a:srgbClr val="007FC5"/>
                </a:solidFill>
                <a:latin typeface="Inter Tight"/>
                <a:ea typeface="Inter Tight"/>
                <a:cs typeface="Inter Tight"/>
                <a:sym typeface="Inter Tight"/>
              </a:rPr>
              <a:t>Bag </a:t>
            </a:r>
            <a:r>
              <a:rPr lang="zh-CN" sz="1700">
                <a:latin typeface="Inter Tight Medium"/>
                <a:ea typeface="Inter Tight Medium"/>
                <a:cs typeface="Inter Tight Medium"/>
                <a:sym typeface="Inter Tight Medium"/>
              </a:rPr>
              <a:t>type</a:t>
            </a:r>
            <a:endParaRPr sz="1700">
              <a:latin typeface="Inter Tight Medium"/>
              <a:ea typeface="Inter Tight Medium"/>
              <a:cs typeface="Inter Tight Medium"/>
              <a:sym typeface="Inter Tigh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84"/>
          <p:cNvSpPr txBox="1"/>
          <p:nvPr>
            <p:ph type="ctrTitle"/>
          </p:nvPr>
        </p:nvSpPr>
        <p:spPr>
          <a:xfrm>
            <a:off x="1184700" y="1725925"/>
            <a:ext cx="6774600" cy="1563600"/>
          </a:xfrm>
          <a:prstGeom prst="rect">
            <a:avLst/>
          </a:prstGeom>
          <a:noFill/>
          <a:ln>
            <a:noFill/>
          </a:ln>
        </p:spPr>
        <p:txBody>
          <a:bodyPr anchorCtr="0" anchor="ctr" bIns="0" lIns="0" spcFirstLastPara="1" rIns="0" wrap="square" tIns="0">
            <a:noAutofit/>
          </a:bodyPr>
          <a:lstStyle/>
          <a:p>
            <a:pPr indent="0" lvl="0" marL="0" rtl="0" algn="ctr">
              <a:lnSpc>
                <a:spcPct val="125000"/>
              </a:lnSpc>
              <a:spcBef>
                <a:spcPts val="0"/>
              </a:spcBef>
              <a:spcAft>
                <a:spcPts val="0"/>
              </a:spcAft>
              <a:buSzPts val="4800"/>
              <a:buNone/>
            </a:pPr>
            <a:r>
              <a:rPr lang="zh-CN" sz="3300"/>
              <a:t>The bag type</a:t>
            </a:r>
            <a:endParaRPr sz="3300"/>
          </a:p>
          <a:p>
            <a:pPr indent="0" lvl="0" marL="0" rtl="0" algn="ctr">
              <a:lnSpc>
                <a:spcPct val="125000"/>
              </a:lnSpc>
              <a:spcBef>
                <a:spcPts val="0"/>
              </a:spcBef>
              <a:spcAft>
                <a:spcPts val="0"/>
              </a:spcAft>
              <a:buSzPts val="4800"/>
              <a:buNone/>
            </a:pPr>
            <a:r>
              <a:t/>
            </a:r>
            <a:endParaRPr sz="33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85"/>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What is a bag</a:t>
            </a:r>
            <a:endParaRPr b="1" i="0" sz="3000" u="none" cap="none" strike="noStrike">
              <a:solidFill>
                <a:schemeClr val="dk1"/>
              </a:solidFill>
              <a:latin typeface="Inter Tight Medium"/>
              <a:ea typeface="Inter Tight Medium"/>
              <a:cs typeface="Inter Tight Medium"/>
              <a:sym typeface="Inter Tight Medium"/>
            </a:endParaRPr>
          </a:p>
        </p:txBody>
      </p:sp>
      <p:sp>
        <p:nvSpPr>
          <p:cNvPr id="340" name="Google Shape;340;p85"/>
          <p:cNvSpPr txBox="1"/>
          <p:nvPr/>
        </p:nvSpPr>
        <p:spPr>
          <a:xfrm>
            <a:off x="848675" y="1530200"/>
            <a:ext cx="6802200" cy="19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700">
                <a:latin typeface="Inter Tight Medium"/>
                <a:ea typeface="Inter Tight Medium"/>
                <a:cs typeface="Inter Tight Medium"/>
                <a:sym typeface="Inter Tight Medium"/>
              </a:rPr>
              <a:t>A Bag is a heterogeneous map-like collection in Sui, similar to Table, but can hold key-value pairs of different types.</a:t>
            </a:r>
            <a:endParaRPr sz="1700">
              <a:latin typeface="Inter Tight Medium"/>
              <a:ea typeface="Inter Tight Medium"/>
              <a:cs typeface="Inter Tight Medium"/>
              <a:sym typeface="Inter Tight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86"/>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marR="0" rtl="0" algn="l">
              <a:lnSpc>
                <a:spcPct val="90000"/>
              </a:lnSpc>
              <a:spcBef>
                <a:spcPts val="0"/>
              </a:spcBef>
              <a:spcAft>
                <a:spcPts val="0"/>
              </a:spcAft>
              <a:buNone/>
            </a:pPr>
            <a:r>
              <a:rPr b="1" lang="zh-CN" sz="3000"/>
              <a:t>How it works</a:t>
            </a:r>
            <a:endParaRPr b="1" i="0" sz="3000" u="none" cap="none" strike="noStrike">
              <a:solidFill>
                <a:schemeClr val="dk1"/>
              </a:solidFill>
              <a:latin typeface="Inter Tight Medium"/>
              <a:ea typeface="Inter Tight Medium"/>
              <a:cs typeface="Inter Tight Medium"/>
              <a:sym typeface="Inter Tight Medium"/>
            </a:endParaRPr>
          </a:p>
        </p:txBody>
      </p:sp>
      <p:sp>
        <p:nvSpPr>
          <p:cNvPr id="347" name="Google Shape;347;p86"/>
          <p:cNvSpPr txBox="1"/>
          <p:nvPr/>
        </p:nvSpPr>
        <p:spPr>
          <a:xfrm>
            <a:off x="848675" y="1530200"/>
            <a:ext cx="6802200" cy="196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700">
                <a:latin typeface="Inter Tight Medium"/>
                <a:ea typeface="Inter Tight Medium"/>
                <a:cs typeface="Inter Tight Medium"/>
                <a:sym typeface="Inter Tight Medium"/>
              </a:rPr>
              <a:t>A Bag is a heterogeneous map-like collection in Sui, similar to Table, but can hold key-value pairs of different types.</a:t>
            </a:r>
            <a:endParaRPr sz="1700">
              <a:latin typeface="Inter Tight Medium"/>
              <a:ea typeface="Inter Tight Medium"/>
              <a:cs typeface="Inter Tight Medium"/>
              <a:sym typeface="Inter Tigh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87"/>
          <p:cNvSpPr txBox="1"/>
          <p:nvPr/>
        </p:nvSpPr>
        <p:spPr>
          <a:xfrm>
            <a:off x="440867" y="359343"/>
            <a:ext cx="7770600" cy="437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None/>
            </a:pPr>
            <a:r>
              <a:rPr b="1" lang="zh-CN" sz="3200"/>
              <a:t>Bag </a:t>
            </a:r>
            <a:r>
              <a:rPr b="1" lang="zh-CN" sz="3200"/>
              <a:t>Comparison: Bag vs Table</a:t>
            </a:r>
            <a:endParaRPr b="1" sz="3000"/>
          </a:p>
        </p:txBody>
      </p:sp>
      <p:graphicFrame>
        <p:nvGraphicFramePr>
          <p:cNvPr id="354" name="Google Shape;354;p87"/>
          <p:cNvGraphicFramePr/>
          <p:nvPr/>
        </p:nvGraphicFramePr>
        <p:xfrm>
          <a:off x="215520" y="872058"/>
          <a:ext cx="3000000" cy="3000000"/>
        </p:xfrm>
        <a:graphic>
          <a:graphicData uri="http://schemas.openxmlformats.org/drawingml/2006/table">
            <a:tbl>
              <a:tblPr bandRow="1" firstRow="1">
                <a:noFill/>
                <a:tableStyleId>{B00B03B3-EECC-418D-AAD7-00817E68F37B}</a:tableStyleId>
              </a:tblPr>
              <a:tblGrid>
                <a:gridCol w="228925"/>
                <a:gridCol w="1139225"/>
                <a:gridCol w="3291750"/>
                <a:gridCol w="4159400"/>
              </a:tblGrid>
              <a:tr h="370850">
                <a:tc>
                  <a:txBody>
                    <a:bodyPr/>
                    <a:lstStyle/>
                    <a:p>
                      <a:pPr indent="0" lvl="0" marL="0" marR="0" rtl="0" algn="l">
                        <a:spcBef>
                          <a:spcPts val="0"/>
                        </a:spcBef>
                        <a:spcAft>
                          <a:spcPts val="0"/>
                        </a:spcAft>
                        <a:buNone/>
                      </a:pPr>
                      <a:r>
                        <a:t/>
                      </a:r>
                      <a:endParaRPr sz="1100"/>
                    </a:p>
                  </a:txBody>
                  <a:tcPr marT="45725" marB="45725" marR="91450" marL="91450" anchor="ctr"/>
                </a:tc>
                <a:tc>
                  <a:txBody>
                    <a:bodyPr/>
                    <a:lstStyle/>
                    <a:p>
                      <a:pPr indent="0" lvl="0" marL="0" marR="0" rtl="0" algn="ctr">
                        <a:spcBef>
                          <a:spcPts val="0"/>
                        </a:spcBef>
                        <a:spcAft>
                          <a:spcPts val="0"/>
                        </a:spcAft>
                        <a:buNone/>
                      </a:pPr>
                      <a:r>
                        <a:rPr lang="zh-CN" sz="1100"/>
                        <a:t>Name</a:t>
                      </a:r>
                      <a:endParaRPr sz="1100"/>
                    </a:p>
                  </a:txBody>
                  <a:tcPr marT="45725" marB="45725" marR="91450" marL="91450" anchor="ctr"/>
                </a:tc>
                <a:tc>
                  <a:txBody>
                    <a:bodyPr/>
                    <a:lstStyle/>
                    <a:p>
                      <a:pPr indent="0" lvl="0" marL="0" marR="0" rtl="0" algn="ctr">
                        <a:spcBef>
                          <a:spcPts val="0"/>
                        </a:spcBef>
                        <a:spcAft>
                          <a:spcPts val="0"/>
                        </a:spcAft>
                        <a:buNone/>
                      </a:pPr>
                      <a:r>
                        <a:rPr lang="zh-CN" sz="1100"/>
                        <a:t>Bag</a:t>
                      </a:r>
                      <a:endParaRPr sz="1100"/>
                    </a:p>
                  </a:txBody>
                  <a:tcPr marT="45725" marB="45725" marR="91450" marL="91450" anchor="ctr"/>
                </a:tc>
                <a:tc>
                  <a:txBody>
                    <a:bodyPr/>
                    <a:lstStyle/>
                    <a:p>
                      <a:pPr indent="0" lvl="0" marL="0" marR="0" rtl="0" algn="ctr">
                        <a:spcBef>
                          <a:spcPts val="0"/>
                        </a:spcBef>
                        <a:spcAft>
                          <a:spcPts val="0"/>
                        </a:spcAft>
                        <a:buNone/>
                      </a:pPr>
                      <a:r>
                        <a:rPr lang="zh-CN" sz="1100"/>
                        <a:t>Table</a:t>
                      </a:r>
                      <a:endParaRPr sz="1100"/>
                    </a:p>
                  </a:txBody>
                  <a:tcPr marT="45725" marB="45725" marR="91450" marL="91450" anchor="ctr"/>
                </a:tc>
              </a:tr>
              <a:tr h="605325">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ctr">
                        <a:spcBef>
                          <a:spcPts val="0"/>
                        </a:spcBef>
                        <a:spcAft>
                          <a:spcPts val="0"/>
                        </a:spcAft>
                        <a:buNone/>
                      </a:pPr>
                      <a:r>
                        <a:rPr b="1" lang="zh-CN" sz="1100"/>
                        <a:t>Homogeneity vs. Heterogeneity</a:t>
                      </a:r>
                      <a:endParaRPr b="1" sz="1100"/>
                    </a:p>
                  </a:txBody>
                  <a:tcPr marT="45725" marB="45725" marR="91450" marL="91450" anchor="ctr"/>
                </a:tc>
                <a:tc>
                  <a:txBody>
                    <a:bodyPr/>
                    <a:lstStyle/>
                    <a:p>
                      <a:pPr indent="0" lvl="0" marL="0" marR="0" rtl="0" algn="ctr">
                        <a:spcBef>
                          <a:spcPts val="0"/>
                        </a:spcBef>
                        <a:spcAft>
                          <a:spcPts val="0"/>
                        </a:spcAft>
                        <a:buNone/>
                      </a:pPr>
                      <a:r>
                        <a:rPr lang="zh-CN" sz="1100"/>
                        <a:t>Bag is a heterogeneous collection, meaning it can hold objects of different types, or objects of types that are not known at compile time. This makes it more flexible for applications where the types of objects can vary​</a:t>
                      </a:r>
                      <a:endParaRPr sz="1100"/>
                    </a:p>
                  </a:txBody>
                  <a:tcPr marT="45725" marB="45725" marR="91450" marL="91450" anchor="ctr"/>
                </a:tc>
                <a:tc>
                  <a:txBody>
                    <a:bodyPr/>
                    <a:lstStyle/>
                    <a:p>
                      <a:pPr indent="0" lvl="0" marL="0" rtl="0" algn="ctr">
                        <a:spcBef>
                          <a:spcPts val="0"/>
                        </a:spcBef>
                        <a:spcAft>
                          <a:spcPts val="0"/>
                        </a:spcAft>
                        <a:buNone/>
                      </a:pPr>
                      <a:r>
                        <a:rPr lang="zh-CN" sz="1100"/>
                        <a:t>Table is a homogeneous collection, which means all keys and all values in a Table must be of the same type​</a:t>
                      </a:r>
                      <a:endParaRPr sz="1100"/>
                    </a:p>
                  </a:txBody>
                  <a:tcPr marT="45725" marB="45725" marR="91450" marL="91450" anchor="ctr"/>
                </a:tc>
              </a:tr>
              <a:tr h="26120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rPr b="1" lang="zh-CN" sz="1100"/>
                        <a:t>Type Specification</a:t>
                      </a:r>
                      <a:endParaRPr b="1" sz="1100"/>
                    </a:p>
                  </a:txBody>
                  <a:tcPr marT="45725" marB="45725" marR="91450" marL="91450"/>
                </a:tc>
                <a:tc>
                  <a:txBody>
                    <a:bodyPr/>
                    <a:lstStyle/>
                    <a:p>
                      <a:pPr indent="0" lvl="0" marL="0" marR="0" rtl="0" algn="l">
                        <a:spcBef>
                          <a:spcPts val="0"/>
                        </a:spcBef>
                        <a:spcAft>
                          <a:spcPts val="0"/>
                        </a:spcAft>
                        <a:buNone/>
                      </a:pPr>
                      <a:r>
                        <a:rPr lang="zh-CN" sz="1100"/>
                        <a:t>when creating a Bag, you do not need to declare any types upfront. The types of the key-value pairs being added to a Bag do not need to be the same</a:t>
                      </a:r>
                      <a:endParaRPr sz="1100"/>
                    </a:p>
                  </a:txBody>
                  <a:tcPr marT="45725" marB="45725" marR="91450" marL="91450"/>
                </a:tc>
                <a:tc>
                  <a:txBody>
                    <a:bodyPr/>
                    <a:lstStyle/>
                    <a:p>
                      <a:pPr indent="0" lvl="0" marL="0" marR="0" rtl="0" algn="l">
                        <a:spcBef>
                          <a:spcPts val="0"/>
                        </a:spcBef>
                        <a:spcAft>
                          <a:spcPts val="0"/>
                        </a:spcAft>
                        <a:buNone/>
                      </a:pPr>
                      <a:r>
                        <a:rPr lang="zh-CN" sz="1100"/>
                        <a:t>When creating a Table, you need to specify the types for the keys and values</a:t>
                      </a:r>
                      <a:endParaRPr sz="1100"/>
                    </a:p>
                  </a:txBody>
                  <a:tcPr marT="45725" marB="45725" marR="91450" marL="91450"/>
                </a:tc>
              </a:tr>
              <a:tr h="493175">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marR="0" rtl="0" algn="l">
                        <a:spcBef>
                          <a:spcPts val="0"/>
                        </a:spcBef>
                        <a:spcAft>
                          <a:spcPts val="0"/>
                        </a:spcAft>
                        <a:buNone/>
                      </a:pPr>
                      <a:r>
                        <a:rPr b="1" lang="zh-CN" sz="1100"/>
                        <a:t>Storage</a:t>
                      </a:r>
                      <a:endParaRPr b="1" sz="1100"/>
                    </a:p>
                  </a:txBody>
                  <a:tcPr marT="45725" marB="45725" marR="91450" marL="91450"/>
                </a:tc>
                <a:tc>
                  <a:txBody>
                    <a:bodyPr/>
                    <a:lstStyle/>
                    <a:p>
                      <a:pPr indent="0" lvl="0" marL="0" marR="0" rtl="0" algn="l">
                        <a:spcBef>
                          <a:spcPts val="0"/>
                        </a:spcBef>
                        <a:spcAft>
                          <a:spcPts val="0"/>
                        </a:spcAft>
                        <a:buNone/>
                      </a:pPr>
                      <a:r>
                        <a:rPr lang="zh-CN" sz="1100"/>
                        <a:t>Bag does not store the keys and values within their own value. Instead, they use Sui's object system for storage</a:t>
                      </a:r>
                      <a:endParaRPr sz="1100"/>
                    </a:p>
                  </a:txBody>
                  <a:tcPr marT="45725" marB="45725" marR="91450" marL="91450"/>
                </a:tc>
                <a:tc>
                  <a:txBody>
                    <a:bodyPr/>
                    <a:lstStyle/>
                    <a:p>
                      <a:pPr indent="0" lvl="0" marL="0" marR="0" rtl="0" algn="l">
                        <a:spcBef>
                          <a:spcPts val="0"/>
                        </a:spcBef>
                        <a:spcAft>
                          <a:spcPts val="0"/>
                        </a:spcAft>
                        <a:buNone/>
                      </a:pPr>
                      <a:r>
                        <a:rPr lang="zh-CN" sz="1100"/>
                        <a:t>Table does not store the keys and values within their own value. Instead, they use Sui's object system for storage</a:t>
                      </a:r>
                      <a:endParaRPr sz="1100"/>
                    </a:p>
                  </a:txBody>
                  <a:tcPr marT="45725" marB="45725" marR="91450" marL="91450"/>
                </a:tc>
              </a:tr>
              <a:tr h="370850">
                <a:tc>
                  <a:txBody>
                    <a:bodyPr/>
                    <a:lstStyle/>
                    <a:p>
                      <a:pPr indent="0" lvl="0" marL="0" marR="0" rtl="0" algn="l">
                        <a:spcBef>
                          <a:spcPts val="0"/>
                        </a:spcBef>
                        <a:spcAft>
                          <a:spcPts val="0"/>
                        </a:spcAft>
                        <a:buNone/>
                      </a:pPr>
                      <a:r>
                        <a:t/>
                      </a:r>
                      <a:endParaRPr sz="1100"/>
                    </a:p>
                  </a:txBody>
                  <a:tcPr marT="45725" marB="45725" marR="91450" marL="91450"/>
                </a:tc>
                <a:tc>
                  <a:txBody>
                    <a:bodyPr/>
                    <a:lstStyle/>
                    <a:p>
                      <a:pPr indent="0" lvl="0" marL="0" rtl="0" algn="l">
                        <a:lnSpc>
                          <a:spcPct val="115000"/>
                        </a:lnSpc>
                        <a:spcBef>
                          <a:spcPts val="1500"/>
                        </a:spcBef>
                        <a:spcAft>
                          <a:spcPts val="1500"/>
                        </a:spcAft>
                        <a:buNone/>
                      </a:pPr>
                      <a:r>
                        <a:rPr b="1" lang="zh-CN" sz="1100"/>
                        <a:t>Operations</a:t>
                      </a:r>
                      <a:endParaRPr b="1" sz="1100"/>
                    </a:p>
                  </a:txBody>
                  <a:tcPr marT="45725" marB="45725" marR="91450" marL="91450"/>
                </a:tc>
                <a:tc>
                  <a:txBody>
                    <a:bodyPr/>
                    <a:lstStyle/>
                    <a:p>
                      <a:pPr indent="0" lvl="0" marL="0" marR="0" rtl="0" algn="l">
                        <a:spcBef>
                          <a:spcPts val="0"/>
                        </a:spcBef>
                        <a:spcAft>
                          <a:spcPts val="0"/>
                        </a:spcAft>
                        <a:buNone/>
                      </a:pPr>
                      <a:r>
                        <a:rPr lang="zh-CN" sz="1100"/>
                        <a:t>Support operations like adding key-value pairs, removing pairs, borrowing references to values, checking if a key exists, and getting the number of key-value pairs​​.</a:t>
                      </a:r>
                      <a:endParaRPr sz="1100"/>
                    </a:p>
                  </a:txBody>
                  <a:tcPr marT="45725" marB="45725" marR="91450" marL="91450"/>
                </a:tc>
                <a:tc>
                  <a:txBody>
                    <a:bodyPr/>
                    <a:lstStyle/>
                    <a:p>
                      <a:pPr indent="0" lvl="0" marL="0" rtl="0" algn="l">
                        <a:spcBef>
                          <a:spcPts val="0"/>
                        </a:spcBef>
                        <a:spcAft>
                          <a:spcPts val="0"/>
                        </a:spcAft>
                        <a:buClr>
                          <a:srgbClr val="000000"/>
                        </a:buClr>
                        <a:buFont typeface="Arial"/>
                        <a:buNone/>
                      </a:pPr>
                      <a:r>
                        <a:rPr lang="zh-CN" sz="1100"/>
                        <a:t>Support operations like adding key-value pairs, removing pairs, borrowing references to values, checking if a key exists, and getting the number of key-value pairs​​.</a:t>
                      </a:r>
                      <a:endParaRPr sz="1100"/>
                    </a:p>
                  </a:txBody>
                  <a:tcPr marT="45725" marB="45725" marR="91450" marL="91450"/>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ui Template 2023">
  <a:themeElements>
    <a:clrScheme name="SUI">
      <a:dk1>
        <a:srgbClr val="011829"/>
      </a:dk1>
      <a:lt1>
        <a:srgbClr val="FFFFFF"/>
      </a:lt1>
      <a:dk2>
        <a:srgbClr val="EAF7FF"/>
      </a:dk2>
      <a:lt2>
        <a:srgbClr val="91A3B1"/>
      </a:lt2>
      <a:accent1>
        <a:srgbClr val="4CA3FF"/>
      </a:accent1>
      <a:accent2>
        <a:srgbClr val="C0E6FF"/>
      </a:accent2>
      <a:accent3>
        <a:srgbClr val="E0F2FF"/>
      </a:accent3>
      <a:accent4>
        <a:srgbClr val="4CA3FF"/>
      </a:accent4>
      <a:accent5>
        <a:srgbClr val="4CA3FF"/>
      </a:accent5>
      <a:accent6>
        <a:srgbClr val="4CA3FF"/>
      </a:accent6>
      <a:hlink>
        <a:srgbClr val="4CA3FF"/>
      </a:hlink>
      <a:folHlink>
        <a:srgbClr val="00F9F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